
<file path=[Content_Types].xml><?xml version="1.0" encoding="utf-8"?>
<Types xmlns="http://schemas.openxmlformats.org/package/2006/content-types">
  <Default Extension="1" ContentType="image/jpeg"/>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comments/modernComment_103_0.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0A_1DFEA60E.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0C_A404B0EA.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0E_D929BBB4.xml" ContentType="application/vnd.ms-powerpoint.comments+xml"/>
  <Override PartName="/ppt/notesSlides/notesSlide12.xml" ContentType="application/vnd.openxmlformats-officedocument.presentationml.notesSlide+xml"/>
  <Override PartName="/ppt/comments/modernComment_10F_247B3283.xml" ContentType="application/vnd.ms-powerpoint.comments+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11_0.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114_8D7E3D7C.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116_83835D72.xml" ContentType="application/vnd.ms-powerpoint.comments+xml"/>
  <Override PartName="/ppt/notesSlides/notesSlide21.xml" ContentType="application/vnd.openxmlformats-officedocument.presentationml.notesSlide+xml"/>
  <Override PartName="/ppt/comments/modernComment_117_0.xml" ContentType="application/vnd.ms-powerpoint.comments+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media/image68.jpg" ContentType="image/png"/>
  <Override PartName="/ppt/notesSlides/notesSlide24.xml" ContentType="application/vnd.openxmlformats-officedocument.presentationml.notesSlide+xml"/>
  <Override PartName="/ppt/comments/modernComment_104_0.xml" ContentType="application/vnd.ms-powerpoint.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modernComment_11D_31B2D3AF.xml" ContentType="application/vnd.ms-powerpoint.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modernComment_11E_AB14032A.xml" ContentType="application/vnd.ms-powerpoint.comments+xml"/>
  <Override PartName="/ppt/notesSlides/notesSlide3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7"/>
  </p:notesMasterIdLst>
  <p:sldIdLst>
    <p:sldId id="256" r:id="rId5"/>
    <p:sldId id="257" r:id="rId6"/>
    <p:sldId id="259" r:id="rId7"/>
    <p:sldId id="258" r:id="rId8"/>
    <p:sldId id="264" r:id="rId9"/>
    <p:sldId id="265" r:id="rId10"/>
    <p:sldId id="266" r:id="rId11"/>
    <p:sldId id="267" r:id="rId12"/>
    <p:sldId id="268" r:id="rId13"/>
    <p:sldId id="269" r:id="rId14"/>
    <p:sldId id="270" r:id="rId15"/>
    <p:sldId id="271" r:id="rId16"/>
    <p:sldId id="272" r:id="rId17"/>
    <p:sldId id="263" r:id="rId18"/>
    <p:sldId id="273" r:id="rId19"/>
    <p:sldId id="274" r:id="rId20"/>
    <p:sldId id="275" r:id="rId21"/>
    <p:sldId id="276" r:id="rId22"/>
    <p:sldId id="277" r:id="rId23"/>
    <p:sldId id="278" r:id="rId24"/>
    <p:sldId id="279" r:id="rId25"/>
    <p:sldId id="280" r:id="rId26"/>
    <p:sldId id="281" r:id="rId27"/>
    <p:sldId id="260" r:id="rId28"/>
    <p:sldId id="282" r:id="rId29"/>
    <p:sldId id="283" r:id="rId30"/>
    <p:sldId id="284" r:id="rId31"/>
    <p:sldId id="261" r:id="rId32"/>
    <p:sldId id="285" r:id="rId33"/>
    <p:sldId id="262" r:id="rId34"/>
    <p:sldId id="286" r:id="rId35"/>
    <p:sldId id="287" r:id="rId36"/>
  </p:sldIdLst>
  <p:sldSz cx="18288000" cy="10287000"/>
  <p:notesSz cx="6858000" cy="9144000"/>
  <p:embeddedFontLst>
    <p:embeddedFont>
      <p:font typeface="Calisto MT" panose="02040603050505030304" pitchFamily="18" charset="0"/>
      <p:regular r:id="rId38"/>
      <p:bold r:id="rId39"/>
      <p:italic r:id="rId40"/>
      <p:boldItalic r:id="rId41"/>
    </p:embeddedFont>
    <p:embeddedFont>
      <p:font typeface="Canva Sans" panose="020B0604020202020204" charset="0"/>
      <p:regular r:id="rId42"/>
    </p:embeddedFont>
    <p:embeddedFont>
      <p:font typeface="Cavolini" panose="03000502040302020204" pitchFamily="66" charset="0"/>
      <p:regular r:id="rId43"/>
      <p:bold r:id="rId44"/>
    </p:embeddedFont>
    <p:embeddedFont>
      <p:font typeface="Chakra Petch Bold" panose="00000800000000000000" pitchFamily="2" charset="-34"/>
      <p:regular r:id="rId45"/>
      <p:bold r:id="rId46"/>
    </p:embeddedFont>
    <p:embeddedFont>
      <p:font typeface="Lucida Sans" panose="020B0602030504020204" pitchFamily="34" charset="0"/>
      <p:regular r:id="rId47"/>
      <p:bold r:id="rId48"/>
      <p:italic r:id="rId49"/>
      <p:boldItalic r:id="rId50"/>
    </p:embeddedFont>
    <p:embeddedFont>
      <p:font typeface="Segoe UI" panose="020B0502040204020203" pitchFamily="34" charset="0"/>
      <p:regular r:id="rId51"/>
      <p:bold r:id="rId52"/>
      <p:italic r:id="rId53"/>
      <p:boldItalic r:id="rId54"/>
    </p:embeddedFont>
    <p:embeddedFont>
      <p:font typeface="TT Norms" panose="020B0604020202020204" charset="0"/>
      <p:regular r:id="rId55"/>
    </p:embeddedFont>
    <p:embeddedFont>
      <p:font typeface="TT Norms Bold" panose="020B0604020202020204" charset="0"/>
      <p:regular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AF882B-BFC7-04DF-ED1B-AE98F7290FAF}" name="West, Latatia" initials="LW" userId="S::latatia.west@doas.ga.gov::f8077877-db90-4fa7-b6a1-c81061352a04" providerId="AD"/>
  <p188:author id="{B951435B-0B14-2423-004E-224A8F014BCD}" name="Allen, Martha" initials="MA" userId="S::martha.allen@doas.ga.gov::c5823f50-40b6-4fe3-9bcb-30bd723c5d5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1783" autoAdjust="0"/>
  </p:normalViewPr>
  <p:slideViewPr>
    <p:cSldViewPr>
      <p:cViewPr varScale="1">
        <p:scale>
          <a:sx n="44" d="100"/>
          <a:sy n="44" d="100"/>
        </p:scale>
        <p:origin x="1205"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2.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viewProps" Target="viewProps.xml"/><Relationship Id="rId5" Type="http://schemas.openxmlformats.org/officeDocument/2006/relationships/slide" Target="slides/slide1.xml"/><Relationship Id="rId61"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8" Type="http://schemas.openxmlformats.org/officeDocument/2006/relationships/slide" Target="slides/slide4.xml"/><Relationship Id="rId51" Type="http://schemas.openxmlformats.org/officeDocument/2006/relationships/font" Target="fonts/font14.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4.fntdata"/><Relationship Id="rId54" Type="http://schemas.openxmlformats.org/officeDocument/2006/relationships/font" Target="fonts/font17.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2.fntdata"/><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comments/modernComment_103_0.xml><?xml version="1.0" encoding="utf-8"?>
<p188:cmLst xmlns:a="http://schemas.openxmlformats.org/drawingml/2006/main" xmlns:r="http://schemas.openxmlformats.org/officeDocument/2006/relationships" xmlns:p188="http://schemas.microsoft.com/office/powerpoint/2018/8/main">
  <p188:cm id="{84974FF0-6C8D-4CEF-AB20-D9AC882B76D0}" authorId="{12AF882B-BFC7-04DF-ED1B-AE98F7290FAF}" status="resolved" created="2026-03-18T11:50:02.221" complete="100000">
    <pc:sldMkLst xmlns:pc="http://schemas.microsoft.com/office/powerpoint/2013/main/command">
      <pc:docMk/>
      <pc:sldMk cId="0" sldId="259"/>
    </pc:sldMkLst>
    <p188:txBody>
      <a:bodyPr/>
      <a:lstStyle/>
      <a:p>
        <a:r>
          <a:rPr lang="en-US"/>
          <a:t>For some reason, the link at the bottom of the slide doesn’t work for me though the others did. Test it out to see if it works for you.</a:t>
        </a:r>
      </a:p>
    </p188:txBody>
  </p188:cm>
  <p188:cm id="{FDB16836-C537-4619-A7EE-2870D3EE7E1E}" authorId="{12AF882B-BFC7-04DF-ED1B-AE98F7290FAF}" created="2026-04-02T18:29:49.800">
    <pc:sldMkLst xmlns:pc="http://schemas.microsoft.com/office/powerpoint/2013/main/command">
      <pc:docMk/>
      <pc:sldMk cId="0" sldId="259"/>
    </pc:sldMkLst>
    <p188:txBody>
      <a:bodyPr/>
      <a:lstStyle/>
      <a:p>
        <a:r>
          <a:rPr lang="en-US"/>
          <a:t>I changed the link so that it’s just one line. It was a bit confusing previously when the top line didn’t work.</a:t>
        </a:r>
      </a:p>
    </p188:txBody>
  </p188:cm>
</p188:cmLst>
</file>

<file path=ppt/comments/modernComment_104_0.xml><?xml version="1.0" encoding="utf-8"?>
<p188:cmLst xmlns:a="http://schemas.openxmlformats.org/drawingml/2006/main" xmlns:r="http://schemas.openxmlformats.org/officeDocument/2006/relationships" xmlns:p188="http://schemas.microsoft.com/office/powerpoint/2018/8/main">
  <p188:cm id="{ABC24417-18C3-40B8-81DC-D4A34E5AAC00}" authorId="{12AF882B-BFC7-04DF-ED1B-AE98F7290FAF}" status="resolved" created="2026-02-04T18:14:15.796">
    <pc:sldMkLst xmlns:pc="http://schemas.microsoft.com/office/powerpoint/2013/main/command">
      <pc:docMk/>
      <pc:sldMk cId="0" sldId="260"/>
    </pc:sldMkLst>
    <p188:txBody>
      <a:bodyPr/>
      <a:lstStyle/>
      <a:p>
        <a:r>
          <a:rPr lang="en-US"/>
          <a:t>Hey Martha: From what I’m seeing as I listen to the training, the pronunciation is more spot on when the word is spelled “sub-rule” vs “subrule” or “sub rule”. Test it out and let me know what you think.</a:t>
        </a:r>
      </a:p>
    </p188:txBody>
  </p188:cm>
  <p188:cm id="{01F386FF-8538-4B60-A442-1CE9A5462C7F}" authorId="{12AF882B-BFC7-04DF-ED1B-AE98F7290FAF}" status="resolved" created="2026-02-16T18:36:40.542">
    <pc:sldMkLst xmlns:pc="http://schemas.microsoft.com/office/powerpoint/2013/main/command">
      <pc:docMk/>
      <pc:sldMk cId="0" sldId="260"/>
    </pc:sldMkLst>
    <p188:txBody>
      <a:bodyPr/>
      <a:lstStyle/>
      <a:p>
        <a:r>
          <a:rPr lang="en-US"/>
          <a:t>That last sentence in the talking points would read better if changed as follows: “Other sub-rules that cover return to duty and follow-up testing are 21F and 21G.”</a:t>
        </a:r>
      </a:p>
    </p188:txBody>
  </p188:cm>
</p188:cmLst>
</file>

<file path=ppt/comments/modernComment_10A_1DFEA60E.xml><?xml version="1.0" encoding="utf-8"?>
<p188:cmLst xmlns:a="http://schemas.openxmlformats.org/drawingml/2006/main" xmlns:r="http://schemas.openxmlformats.org/officeDocument/2006/relationships" xmlns:p188="http://schemas.microsoft.com/office/powerpoint/2018/8/main">
  <p188:cm id="{9269EEDE-E72F-4193-99AD-6C872F31079D}" authorId="{12AF882B-BFC7-04DF-ED1B-AE98F7290FAF}" status="resolved" created="2026-03-18T11:53:51.724" complete="100000">
    <ac:deMkLst xmlns:ac="http://schemas.microsoft.com/office/drawing/2013/main/command">
      <pc:docMk xmlns:pc="http://schemas.microsoft.com/office/powerpoint/2013/main/command"/>
      <pc:sldMk xmlns:pc="http://schemas.microsoft.com/office/powerpoint/2013/main/command" cId="503227918" sldId="266"/>
      <ac:spMk id="51" creationId="{60CE5A2D-8E03-798B-B6F2-5E8E8FBA6033}"/>
    </ac:deMkLst>
    <p188:txBody>
      <a:bodyPr/>
      <a:lstStyle/>
      <a:p>
        <a:r>
          <a:rPr lang="en-US"/>
          <a:t>Hey Martha: Update the screenshot because we have newer resources on that page that I also want to ensure users see (like the medical marijuana fact sheet and FAQ). Perhaps also update the talking points to mention those resources too.</a:t>
        </a:r>
      </a:p>
    </p188:txBody>
  </p188:cm>
  <p188:cm id="{B3FECE90-73C2-42F5-BB61-2A35F2249432}" authorId="{12AF882B-BFC7-04DF-ED1B-AE98F7290FAF}" created="2026-04-02T18:28:57.898">
    <pc:sldMkLst xmlns:pc="http://schemas.microsoft.com/office/powerpoint/2013/main/command">
      <pc:docMk/>
      <pc:sldMk cId="503227918" sldId="266"/>
    </pc:sldMkLst>
    <p188:txBody>
      <a:bodyPr/>
      <a:lstStyle/>
      <a:p>
        <a:r>
          <a:rPr lang="en-US"/>
          <a:t>I’ve updated the slide to have a current image of the webpage containing resources so that viewers see the most current offerings.</a:t>
        </a:r>
      </a:p>
    </p188:txBody>
  </p188:cm>
</p188:cmLst>
</file>

<file path=ppt/comments/modernComment_10C_A404B0EA.xml><?xml version="1.0" encoding="utf-8"?>
<p188:cmLst xmlns:a="http://schemas.openxmlformats.org/drawingml/2006/main" xmlns:r="http://schemas.openxmlformats.org/officeDocument/2006/relationships" xmlns:p188="http://schemas.microsoft.com/office/powerpoint/2018/8/main">
  <p188:cm id="{CB78CDD1-198A-4C50-9BF5-83D310A9E1CA}" authorId="{12AF882B-BFC7-04DF-ED1B-AE98F7290FAF}" status="resolved" created="2026-01-26T14:29:24.882" complete="100000">
    <pc:sldMkLst xmlns:pc="http://schemas.microsoft.com/office/powerpoint/2013/main/command">
      <pc:docMk/>
      <pc:sldMk cId="2751770858" sldId="268"/>
    </pc:sldMkLst>
    <p188:txBody>
      <a:bodyPr/>
      <a:lstStyle/>
      <a:p>
        <a:r>
          <a:rPr lang="en-US"/>
          <a:t>You’ll want to place an updated image of the webpage on this slide once it’s updated. I just reached out to Gail about this. I wouldn’t want us to have to change the slides on July 1 once we start using GA@WORK, so have asked Gail to change the text where TeamWorks is listed. I’ve asked her to update us once the change has been made so that you can update this slide.</a:t>
        </a:r>
      </a:p>
    </p188:txBody>
  </p188:cm>
  <p188:cm id="{06EC5F20-74F9-4663-B60F-9EB8FE9A89EE}" authorId="{B951435B-0B14-2423-004E-224A8F014BCD}" status="resolved" created="2026-02-12T15:46:55.736" complete="100000">
    <pc:sldMkLst xmlns:pc="http://schemas.microsoft.com/office/powerpoint/2013/main/command">
      <pc:docMk/>
      <pc:sldMk cId="2751770858" sldId="268"/>
    </pc:sldMkLst>
    <p188:txBody>
      <a:bodyPr/>
      <a:lstStyle/>
      <a:p>
        <a:r>
          <a:rPr lang="en-US"/>
          <a:t>Waiting for the updated website. </a:t>
        </a:r>
      </a:p>
    </p188:txBody>
  </p188:cm>
  <p188:cm id="{75336716-9D15-471D-B003-2090CF34D3E1}" authorId="{12AF882B-BFC7-04DF-ED1B-AE98F7290FAF}" status="resolved" created="2026-03-18T11:56:57.150" complete="100000">
    <pc:sldMkLst xmlns:pc="http://schemas.microsoft.com/office/powerpoint/2013/main/command">
      <pc:docMk/>
      <pc:sldMk cId="2751770858" sldId="268"/>
    </pc:sldMkLst>
    <p188:txBody>
      <a:bodyPr/>
      <a:lstStyle/>
      <a:p>
        <a:r>
          <a:rPr lang="en-US"/>
          <a:t>Hey Martha: Gail confirmed that IT made the change to reference GA@Work and I see that the slide shows that, so we’ll go with it.</a:t>
        </a:r>
      </a:p>
    </p188:txBody>
  </p188:cm>
</p188:cmLst>
</file>

<file path=ppt/comments/modernComment_10E_D929BBB4.xml><?xml version="1.0" encoding="utf-8"?>
<p188:cmLst xmlns:a="http://schemas.openxmlformats.org/drawingml/2006/main" xmlns:r="http://schemas.openxmlformats.org/officeDocument/2006/relationships" xmlns:p188="http://schemas.microsoft.com/office/powerpoint/2018/8/main">
  <p188:cm id="{76566310-EE9E-4A79-95F2-EBC1F5F25B54}" authorId="{12AF882B-BFC7-04DF-ED1B-AE98F7290FAF}" status="resolved" created="2026-01-26T13:07:00.641" complete="100000">
    <pc:sldMkLst xmlns:pc="http://schemas.microsoft.com/office/powerpoint/2013/main/command">
      <pc:docMk/>
      <pc:sldMk cId="3643390900" sldId="270"/>
    </pc:sldMkLst>
    <p188:txBody>
      <a:bodyPr/>
      <a:lstStyle/>
      <a:p>
        <a:r>
          <a:rPr lang="en-US"/>
          <a:t>In the talking point where you mention high-risk positions, it should say “non-DOT high-risk positions” and not “DOT high-risk positions”. Remember that DOT positions are what we call “safety sensitive” positions.</a:t>
        </a:r>
      </a:p>
    </p188:txBody>
  </p188:cm>
  <p188:cm id="{6BE0F12E-572E-4895-9E84-22105856E624}" authorId="{12AF882B-BFC7-04DF-ED1B-AE98F7290FAF}" created="2026-04-02T21:00:12.323">
    <pc:sldMkLst xmlns:pc="http://schemas.microsoft.com/office/powerpoint/2013/main/command">
      <pc:docMk/>
      <pc:sldMk cId="3643390900" sldId="270"/>
    </pc:sldMkLst>
    <p188:txBody>
      <a:bodyPr/>
      <a:lstStyle/>
      <a:p>
        <a:r>
          <a:rPr lang="en-US"/>
          <a:t>Hey Martha: After listening to this slide, it hit me that the following sentence wasn’t accurate: “For example, we have code A, which is for all post-certified positions, including all of our law enforcement positions.” Some law enforcement positions don’t require POST certification, so wouldn’t need to be assigned code A.
Here’s suggestions Gail gave: Delete “which includes all of our law enforcement positions.”
You may consider adding the following script: Not all law enforcement positions require P.O.S.T. certification. Examples of law enforcement positions that do not require P.O.S.T. certification include: Court Baliff, Detention Officers, and Animal Control Officers.</a:t>
        </a:r>
      </a:p>
    </p188:txBody>
  </p188:cm>
</p188:cmLst>
</file>

<file path=ppt/comments/modernComment_10F_247B3283.xml><?xml version="1.0" encoding="utf-8"?>
<p188:cmLst xmlns:a="http://schemas.openxmlformats.org/drawingml/2006/main" xmlns:r="http://schemas.openxmlformats.org/officeDocument/2006/relationships" xmlns:p188="http://schemas.microsoft.com/office/powerpoint/2018/8/main">
  <p188:cm id="{E3E3D37E-E00B-4AFC-884A-BD7BA55E7A87}" authorId="{12AF882B-BFC7-04DF-ED1B-AE98F7290FAF}" status="resolved" created="2026-03-18T11:48:09.915" complete="100000">
    <pc:sldMkLst xmlns:pc="http://schemas.microsoft.com/office/powerpoint/2013/main/command">
      <pc:docMk/>
      <pc:sldMk cId="612053635" sldId="271"/>
    </pc:sldMkLst>
    <p188:txBody>
      <a:bodyPr/>
      <a:lstStyle/>
      <a:p>
        <a:r>
          <a:rPr lang="en-US"/>
          <a:t>Hey Martha: I see that dates are listed at the top and bottom of the screen. Place white text boxes on those to hide that info. We don’t want them to cause the slides to look dated over time.</a:t>
        </a:r>
      </a:p>
    </p188:txBody>
  </p188:cm>
</p188:cmLst>
</file>

<file path=ppt/comments/modernComment_111_0.xml><?xml version="1.0" encoding="utf-8"?>
<p188:cmLst xmlns:a="http://schemas.openxmlformats.org/drawingml/2006/main" xmlns:r="http://schemas.openxmlformats.org/officeDocument/2006/relationships" xmlns:p188="http://schemas.microsoft.com/office/powerpoint/2018/8/main">
  <p188:cm id="{88F0DE46-2B3C-4F6A-996A-9450D402946B}" authorId="{12AF882B-BFC7-04DF-ED1B-AE98F7290FAF}" status="resolved" created="2026-02-04T18:10:37.265">
    <pc:sldMkLst xmlns:pc="http://schemas.microsoft.com/office/powerpoint/2013/main/command">
      <pc:docMk/>
      <pc:sldMk cId="0" sldId="256"/>
    </pc:sldMkLst>
    <p188:txBody>
      <a:bodyPr/>
      <a:lstStyle/>
      <a:p>
        <a:r>
          <a:rPr lang="en-US"/>
          <a:t>Hey Martha: Remember that federally-regulated safety-sensitive positions differ from high-risk positions. See the definitions of both in primary rule 21. As a result, change the text on the slide. The title is fine but change the text below that to remove mention of high-risk position. </a:t>
        </a:r>
      </a:p>
    </p188:txBody>
  </p188:cm>
</p188:cmLst>
</file>

<file path=ppt/comments/modernComment_114_8D7E3D7C.xml><?xml version="1.0" encoding="utf-8"?>
<p188:cmLst xmlns:a="http://schemas.openxmlformats.org/drawingml/2006/main" xmlns:r="http://schemas.openxmlformats.org/officeDocument/2006/relationships" xmlns:p188="http://schemas.microsoft.com/office/powerpoint/2018/8/main">
  <p188:cm id="{F183F756-6EDA-42F0-B631-917CF8454B09}" authorId="{12AF882B-BFC7-04DF-ED1B-AE98F7290FAF}" status="resolved" created="2026-02-16T18:32:01.488">
    <pc:sldMkLst xmlns:pc="http://schemas.microsoft.com/office/powerpoint/2013/main/command">
      <pc:docMk/>
      <pc:sldMk cId="2373860732" sldId="265"/>
    </pc:sldMkLst>
    <p188:txBody>
      <a:bodyPr/>
      <a:lstStyle/>
      <a:p>
        <a:r>
          <a:rPr lang="en-US"/>
          <a:t>I noticed when listening to the slides that after that second bullet that states “Current employees transferring..” the A.I. went straight into mentioning “Whenever possible..” without breaking. It felt like a run-on after that second bullet since there isn’t a period or other punctuation there. Does it sound like a run-on to you as well? If so, be sure to place a period at the end of the second bullet.</a:t>
        </a:r>
      </a:p>
    </p188:txBody>
  </p188:cm>
</p188:cmLst>
</file>

<file path=ppt/comments/modernComment_116_83835D72.xml><?xml version="1.0" encoding="utf-8"?>
<p188:cmLst xmlns:a="http://schemas.openxmlformats.org/drawingml/2006/main" xmlns:r="http://schemas.openxmlformats.org/officeDocument/2006/relationships" xmlns:p188="http://schemas.microsoft.com/office/powerpoint/2018/8/main">
  <p188:cm id="{3E4AE949-9150-43F5-8A5D-29D767D7835F}" authorId="{12AF882B-BFC7-04DF-ED1B-AE98F7290FAF}" status="resolved" created="2026-02-16T18:35:18.914">
    <pc:sldMkLst xmlns:pc="http://schemas.microsoft.com/office/powerpoint/2013/main/command">
      <pc:docMk/>
      <pc:sldMk cId="2206424434" sldId="267"/>
    </pc:sldMkLst>
    <p188:txBody>
      <a:bodyPr/>
      <a:lstStyle/>
      <a:p>
        <a:r>
          <a:rPr lang="en-US"/>
          <a:t>Since 21D is for federally regulated transportation positions, change the talking point as follows: “State Personnel Board Sub-Rule 21C and 21D require that State of Georgia Employees in High-Risk and Federally-Regulated positions be randomly tested for drugs and alcohol.”</a:t>
        </a:r>
      </a:p>
    </p188:txBody>
  </p188:cm>
</p188:cmLst>
</file>

<file path=ppt/comments/modernComment_117_0.xml><?xml version="1.0" encoding="utf-8"?>
<p188:cmLst xmlns:a="http://schemas.openxmlformats.org/drawingml/2006/main" xmlns:r="http://schemas.openxmlformats.org/officeDocument/2006/relationships" xmlns:p188="http://schemas.microsoft.com/office/powerpoint/2018/8/main">
  <p188:cm id="{A5D328EB-354D-487A-93CA-9F897EC90A73}" authorId="{12AF882B-BFC7-04DF-ED1B-AE98F7290FAF}" status="resolved" created="2026-02-04T18:11:40.377">
    <pc:sldMkLst xmlns:pc="http://schemas.microsoft.com/office/powerpoint/2013/main/command">
      <pc:docMk/>
      <pc:sldMk cId="0" sldId="259"/>
    </pc:sldMkLst>
    <p188:txBody>
      <a:bodyPr/>
      <a:lstStyle/>
      <a:p>
        <a:r>
          <a:rPr lang="en-US"/>
          <a:t>For some reason B1 is showing on the slide again. I’m pretty sure it was corrected in a previous copy of the slides so you should hopefully be able to place a corrected chart in the slide.</a:t>
        </a:r>
      </a:p>
    </p188:txBody>
  </p188:cm>
</p188:cmLst>
</file>

<file path=ppt/comments/modernComment_11D_31B2D3AF.xml><?xml version="1.0" encoding="utf-8"?>
<p188:cmLst xmlns:a="http://schemas.openxmlformats.org/drawingml/2006/main" xmlns:r="http://schemas.openxmlformats.org/officeDocument/2006/relationships" xmlns:p188="http://schemas.microsoft.com/office/powerpoint/2018/8/main">
  <p188:cm id="{C02C03E7-D610-44F3-B646-84F1C86A2256}" authorId="{12AF882B-BFC7-04DF-ED1B-AE98F7290FAF}" status="resolved" created="2026-02-04T18:19:14.099">
    <pc:sldMkLst xmlns:pc="http://schemas.microsoft.com/office/powerpoint/2013/main/command">
      <pc:docMk/>
      <pc:sldMk cId="833803183" sldId="273"/>
    </pc:sldMkLst>
    <p188:txBody>
      <a:bodyPr/>
      <a:lstStyle/>
      <a:p>
        <a:r>
          <a:rPr lang="en-US"/>
          <a:t>Remove “suspected” used in the sentence that begins “In this scenario”. I believe we might have initially used the term when this slide fell soon after speaking of reasonable suspicion, but with the order now, “suspected” feels kinda odd and I don’t believe we need it. </a:t>
        </a:r>
      </a:p>
    </p188:txBody>
  </p188:cm>
</p188:cmLst>
</file>

<file path=ppt/comments/modernComment_11E_AB14032A.xml><?xml version="1.0" encoding="utf-8"?>
<p188:cmLst xmlns:a="http://schemas.openxmlformats.org/drawingml/2006/main" xmlns:r="http://schemas.openxmlformats.org/officeDocument/2006/relationships" xmlns:p188="http://schemas.microsoft.com/office/powerpoint/2018/8/main">
  <p188:cm id="{2A579F09-A30F-48E7-AC28-9765DA57AB9B}" authorId="{12AF882B-BFC7-04DF-ED1B-AE98F7290FAF}" status="resolved" created="2026-02-04T18:22:28.333">
    <pc:sldMkLst xmlns:pc="http://schemas.microsoft.com/office/powerpoint/2013/main/command">
      <pc:docMk/>
      <pc:sldMk cId="2870215466" sldId="274"/>
    </pc:sldMkLst>
    <p188:txBody>
      <a:bodyPr/>
      <a:lstStyle/>
      <a:p>
        <a:r>
          <a:rPr lang="en-US"/>
          <a:t>Double-check the text “The agency mustn’t send that employee for further testing because they must pay. Still, if they decide to proceed..” That first part appears incorrect. Double-check your info and let me know.
Also, reword that last sentence to state “The test most commonly provided by shy bladder specialists is the blood test.”</a:t>
        </a:r>
      </a:p>
    </p188:txBody>
  </p188:cm>
  <p188:cm id="{DCAD768B-84C2-4788-80EF-99CD10CAEBD0}" authorId="{12AF882B-BFC7-04DF-ED1B-AE98F7290FAF}" status="resolved" created="2026-02-16T18:40:04.398">
    <pc:sldMkLst xmlns:pc="http://schemas.microsoft.com/office/powerpoint/2013/main/command">
      <pc:docMk/>
      <pc:sldMk cId="2870215466" sldId="274"/>
    </pc:sldMkLst>
    <p188:txBody>
      <a:bodyPr/>
      <a:lstStyle/>
      <a:p>
        <a:r>
          <a:rPr lang="en-US"/>
          <a:t>Since I believe you’ve found that the second sentence should remain as is, here’s a minor change to make so that it reads better “The agency may decide against referring the employee for additional testing, as it would be responsible for the cost.”
Know that I’ll check with Gail to see if agencies that decide against additional testing normally choose a different option that should be pointed out in this slide. I’ll follow-up as soon as I can.</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BEF17D-27A5-4C50-8948-5BB24225B50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F3A09E4-A701-4F34-A4B8-8523B2D3ABA3}">
      <dgm:prSet/>
      <dgm:spPr/>
      <dgm:t>
        <a:bodyPr/>
        <a:lstStyle/>
        <a:p>
          <a:r>
            <a:rPr lang="en-US"/>
            <a:t>To provide an overview of  the Statewide Substance Abuse Testing Program</a:t>
          </a:r>
        </a:p>
      </dgm:t>
    </dgm:pt>
    <dgm:pt modelId="{5DC87C14-C163-461C-B973-585D1449C490}" type="parTrans" cxnId="{D9A2605A-793D-4229-93FC-1B27B25D3473}">
      <dgm:prSet/>
      <dgm:spPr/>
      <dgm:t>
        <a:bodyPr/>
        <a:lstStyle/>
        <a:p>
          <a:endParaRPr lang="en-US"/>
        </a:p>
      </dgm:t>
    </dgm:pt>
    <dgm:pt modelId="{A4A1F72B-3307-45C8-A459-0840C5238823}" type="sibTrans" cxnId="{D9A2605A-793D-4229-93FC-1B27B25D3473}">
      <dgm:prSet/>
      <dgm:spPr/>
      <dgm:t>
        <a:bodyPr/>
        <a:lstStyle/>
        <a:p>
          <a:endParaRPr lang="en-US"/>
        </a:p>
      </dgm:t>
    </dgm:pt>
    <dgm:pt modelId="{A5BBDF10-F57B-4F3C-ADA0-992E90C21C09}">
      <dgm:prSet/>
      <dgm:spPr/>
      <dgm:t>
        <a:bodyPr/>
        <a:lstStyle/>
        <a:p>
          <a:r>
            <a:rPr lang="en-US"/>
            <a:t>To provide information on the signs and symptoms of alcohol misuse and prohibited drug use</a:t>
          </a:r>
        </a:p>
      </dgm:t>
    </dgm:pt>
    <dgm:pt modelId="{6F7D0EC4-15C1-49E9-866A-A44D83E134B1}" type="parTrans" cxnId="{324AF67F-AAC4-45E9-BC19-6485138377CC}">
      <dgm:prSet/>
      <dgm:spPr/>
      <dgm:t>
        <a:bodyPr/>
        <a:lstStyle/>
        <a:p>
          <a:endParaRPr lang="en-US"/>
        </a:p>
      </dgm:t>
    </dgm:pt>
    <dgm:pt modelId="{B5DF84FA-A3A2-48E5-A47A-1FEEA01E9DB1}" type="sibTrans" cxnId="{324AF67F-AAC4-45E9-BC19-6485138377CC}">
      <dgm:prSet/>
      <dgm:spPr/>
      <dgm:t>
        <a:bodyPr/>
        <a:lstStyle/>
        <a:p>
          <a:endParaRPr lang="en-US"/>
        </a:p>
      </dgm:t>
    </dgm:pt>
    <dgm:pt modelId="{6BA69B99-2783-45FB-B42A-80326EFCAA45}">
      <dgm:prSet/>
      <dgm:spPr/>
      <dgm:t>
        <a:bodyPr/>
        <a:lstStyle/>
        <a:p>
          <a:r>
            <a:rPr lang="en-US"/>
            <a:t>To provide an understanding of HR’s role when there is a reasonable suspicion </a:t>
          </a:r>
        </a:p>
      </dgm:t>
    </dgm:pt>
    <dgm:pt modelId="{81B3EEF6-93FC-4CA4-8F00-E9DF66C3958A}" type="parTrans" cxnId="{B0217371-8D8D-40B2-8FCE-2C7FEC9EF691}">
      <dgm:prSet/>
      <dgm:spPr/>
      <dgm:t>
        <a:bodyPr/>
        <a:lstStyle/>
        <a:p>
          <a:endParaRPr lang="en-US"/>
        </a:p>
      </dgm:t>
    </dgm:pt>
    <dgm:pt modelId="{C016F2E5-CE74-43BB-9AF1-EE5BA1C5C1EF}" type="sibTrans" cxnId="{B0217371-8D8D-40B2-8FCE-2C7FEC9EF691}">
      <dgm:prSet/>
      <dgm:spPr/>
      <dgm:t>
        <a:bodyPr/>
        <a:lstStyle/>
        <a:p>
          <a:endParaRPr lang="en-US"/>
        </a:p>
      </dgm:t>
    </dgm:pt>
    <dgm:pt modelId="{2BFC010F-8F9B-4791-AB5D-61C485C12666}">
      <dgm:prSet/>
      <dgm:spPr/>
      <dgm:t>
        <a:bodyPr/>
        <a:lstStyle/>
        <a:p>
          <a:r>
            <a:rPr lang="en-US"/>
            <a:t>To discuss some of the trends that may impact drug testing and the results</a:t>
          </a:r>
        </a:p>
      </dgm:t>
    </dgm:pt>
    <dgm:pt modelId="{04164B70-3AFA-458F-84E2-61882E386CFC}" type="parTrans" cxnId="{CBC63240-F9A3-4EA9-BB9D-ACA5324691D0}">
      <dgm:prSet/>
      <dgm:spPr/>
      <dgm:t>
        <a:bodyPr/>
        <a:lstStyle/>
        <a:p>
          <a:endParaRPr lang="en-US"/>
        </a:p>
      </dgm:t>
    </dgm:pt>
    <dgm:pt modelId="{13CC36FE-7247-4A1F-ABE0-E727171A70A1}" type="sibTrans" cxnId="{CBC63240-F9A3-4EA9-BB9D-ACA5324691D0}">
      <dgm:prSet/>
      <dgm:spPr/>
      <dgm:t>
        <a:bodyPr/>
        <a:lstStyle/>
        <a:p>
          <a:endParaRPr lang="en-US"/>
        </a:p>
      </dgm:t>
    </dgm:pt>
    <dgm:pt modelId="{4BC58032-C54E-42A2-8A57-EE3138D225C2}" type="pres">
      <dgm:prSet presAssocID="{B1BEF17D-27A5-4C50-8948-5BB24225B50E}" presName="linear" presStyleCnt="0">
        <dgm:presLayoutVars>
          <dgm:animLvl val="lvl"/>
          <dgm:resizeHandles val="exact"/>
        </dgm:presLayoutVars>
      </dgm:prSet>
      <dgm:spPr/>
    </dgm:pt>
    <dgm:pt modelId="{1BD0D4D3-6FE2-4929-83EE-2919EB3C0306}" type="pres">
      <dgm:prSet presAssocID="{2F3A09E4-A701-4F34-A4B8-8523B2D3ABA3}" presName="parentText" presStyleLbl="node1" presStyleIdx="0" presStyleCnt="4">
        <dgm:presLayoutVars>
          <dgm:chMax val="0"/>
          <dgm:bulletEnabled val="1"/>
        </dgm:presLayoutVars>
      </dgm:prSet>
      <dgm:spPr/>
    </dgm:pt>
    <dgm:pt modelId="{95F82786-B8AA-44BD-8688-F4B315126149}" type="pres">
      <dgm:prSet presAssocID="{A4A1F72B-3307-45C8-A459-0840C5238823}" presName="spacer" presStyleCnt="0"/>
      <dgm:spPr/>
    </dgm:pt>
    <dgm:pt modelId="{C3B1A977-A69F-483E-A3C0-5C5B49ED2295}" type="pres">
      <dgm:prSet presAssocID="{A5BBDF10-F57B-4F3C-ADA0-992E90C21C09}" presName="parentText" presStyleLbl="node1" presStyleIdx="1" presStyleCnt="4">
        <dgm:presLayoutVars>
          <dgm:chMax val="0"/>
          <dgm:bulletEnabled val="1"/>
        </dgm:presLayoutVars>
      </dgm:prSet>
      <dgm:spPr/>
    </dgm:pt>
    <dgm:pt modelId="{2F420956-A41F-40BE-8C28-72D7B867F95E}" type="pres">
      <dgm:prSet presAssocID="{B5DF84FA-A3A2-48E5-A47A-1FEEA01E9DB1}" presName="spacer" presStyleCnt="0"/>
      <dgm:spPr/>
    </dgm:pt>
    <dgm:pt modelId="{933B6B22-0906-4B9F-8176-95051BF0A78F}" type="pres">
      <dgm:prSet presAssocID="{6BA69B99-2783-45FB-B42A-80326EFCAA45}" presName="parentText" presStyleLbl="node1" presStyleIdx="2" presStyleCnt="4">
        <dgm:presLayoutVars>
          <dgm:chMax val="0"/>
          <dgm:bulletEnabled val="1"/>
        </dgm:presLayoutVars>
      </dgm:prSet>
      <dgm:spPr/>
    </dgm:pt>
    <dgm:pt modelId="{1D5DBA65-14AC-4AC5-AC15-E930C49021E7}" type="pres">
      <dgm:prSet presAssocID="{C016F2E5-CE74-43BB-9AF1-EE5BA1C5C1EF}" presName="spacer" presStyleCnt="0"/>
      <dgm:spPr/>
    </dgm:pt>
    <dgm:pt modelId="{6AADF62F-E21E-4FEF-AC87-1CB212C63098}" type="pres">
      <dgm:prSet presAssocID="{2BFC010F-8F9B-4791-AB5D-61C485C12666}" presName="parentText" presStyleLbl="node1" presStyleIdx="3" presStyleCnt="4">
        <dgm:presLayoutVars>
          <dgm:chMax val="0"/>
          <dgm:bulletEnabled val="1"/>
        </dgm:presLayoutVars>
      </dgm:prSet>
      <dgm:spPr/>
    </dgm:pt>
  </dgm:ptLst>
  <dgm:cxnLst>
    <dgm:cxn modelId="{3EFDC107-791D-42BA-AC44-C67C4515E8E5}" type="presOf" srcId="{A5BBDF10-F57B-4F3C-ADA0-992E90C21C09}" destId="{C3B1A977-A69F-483E-A3C0-5C5B49ED2295}" srcOrd="0" destOrd="0" presId="urn:microsoft.com/office/officeart/2005/8/layout/vList2"/>
    <dgm:cxn modelId="{C3C66C1C-E7F8-434F-BA88-CBFEECEDA575}" type="presOf" srcId="{2F3A09E4-A701-4F34-A4B8-8523B2D3ABA3}" destId="{1BD0D4D3-6FE2-4929-83EE-2919EB3C0306}" srcOrd="0" destOrd="0" presId="urn:microsoft.com/office/officeart/2005/8/layout/vList2"/>
    <dgm:cxn modelId="{CBC63240-F9A3-4EA9-BB9D-ACA5324691D0}" srcId="{B1BEF17D-27A5-4C50-8948-5BB24225B50E}" destId="{2BFC010F-8F9B-4791-AB5D-61C485C12666}" srcOrd="3" destOrd="0" parTransId="{04164B70-3AFA-458F-84E2-61882E386CFC}" sibTransId="{13CC36FE-7247-4A1F-ABE0-E727171A70A1}"/>
    <dgm:cxn modelId="{B0217371-8D8D-40B2-8FCE-2C7FEC9EF691}" srcId="{B1BEF17D-27A5-4C50-8948-5BB24225B50E}" destId="{6BA69B99-2783-45FB-B42A-80326EFCAA45}" srcOrd="2" destOrd="0" parTransId="{81B3EEF6-93FC-4CA4-8F00-E9DF66C3958A}" sibTransId="{C016F2E5-CE74-43BB-9AF1-EE5BA1C5C1EF}"/>
    <dgm:cxn modelId="{1C25387A-05B6-4E38-ADFF-14AC66268E7E}" type="presOf" srcId="{2BFC010F-8F9B-4791-AB5D-61C485C12666}" destId="{6AADF62F-E21E-4FEF-AC87-1CB212C63098}" srcOrd="0" destOrd="0" presId="urn:microsoft.com/office/officeart/2005/8/layout/vList2"/>
    <dgm:cxn modelId="{D9A2605A-793D-4229-93FC-1B27B25D3473}" srcId="{B1BEF17D-27A5-4C50-8948-5BB24225B50E}" destId="{2F3A09E4-A701-4F34-A4B8-8523B2D3ABA3}" srcOrd="0" destOrd="0" parTransId="{5DC87C14-C163-461C-B973-585D1449C490}" sibTransId="{A4A1F72B-3307-45C8-A459-0840C5238823}"/>
    <dgm:cxn modelId="{324AF67F-AAC4-45E9-BC19-6485138377CC}" srcId="{B1BEF17D-27A5-4C50-8948-5BB24225B50E}" destId="{A5BBDF10-F57B-4F3C-ADA0-992E90C21C09}" srcOrd="1" destOrd="0" parTransId="{6F7D0EC4-15C1-49E9-866A-A44D83E134B1}" sibTransId="{B5DF84FA-A3A2-48E5-A47A-1FEEA01E9DB1}"/>
    <dgm:cxn modelId="{3440B7A2-DFCB-4781-9619-3282514813C2}" type="presOf" srcId="{B1BEF17D-27A5-4C50-8948-5BB24225B50E}" destId="{4BC58032-C54E-42A2-8A57-EE3138D225C2}" srcOrd="0" destOrd="0" presId="urn:microsoft.com/office/officeart/2005/8/layout/vList2"/>
    <dgm:cxn modelId="{1C3429EA-3345-4D01-AFE3-702E83B84164}" type="presOf" srcId="{6BA69B99-2783-45FB-B42A-80326EFCAA45}" destId="{933B6B22-0906-4B9F-8176-95051BF0A78F}" srcOrd="0" destOrd="0" presId="urn:microsoft.com/office/officeart/2005/8/layout/vList2"/>
    <dgm:cxn modelId="{40364631-3F5F-4580-8A64-7B041D3A5DE0}" type="presParOf" srcId="{4BC58032-C54E-42A2-8A57-EE3138D225C2}" destId="{1BD0D4D3-6FE2-4929-83EE-2919EB3C0306}" srcOrd="0" destOrd="0" presId="urn:microsoft.com/office/officeart/2005/8/layout/vList2"/>
    <dgm:cxn modelId="{908FD609-8084-49E9-B67E-5756514A4B62}" type="presParOf" srcId="{4BC58032-C54E-42A2-8A57-EE3138D225C2}" destId="{95F82786-B8AA-44BD-8688-F4B315126149}" srcOrd="1" destOrd="0" presId="urn:microsoft.com/office/officeart/2005/8/layout/vList2"/>
    <dgm:cxn modelId="{6D8B6A14-4863-4FAB-AAAE-896FE6ABB807}" type="presParOf" srcId="{4BC58032-C54E-42A2-8A57-EE3138D225C2}" destId="{C3B1A977-A69F-483E-A3C0-5C5B49ED2295}" srcOrd="2" destOrd="0" presId="urn:microsoft.com/office/officeart/2005/8/layout/vList2"/>
    <dgm:cxn modelId="{9EEA3DDE-B86E-424A-9868-C566CD5162A9}" type="presParOf" srcId="{4BC58032-C54E-42A2-8A57-EE3138D225C2}" destId="{2F420956-A41F-40BE-8C28-72D7B867F95E}" srcOrd="3" destOrd="0" presId="urn:microsoft.com/office/officeart/2005/8/layout/vList2"/>
    <dgm:cxn modelId="{F8E44C00-7FA0-4783-A700-1D4877C6B85C}" type="presParOf" srcId="{4BC58032-C54E-42A2-8A57-EE3138D225C2}" destId="{933B6B22-0906-4B9F-8176-95051BF0A78F}" srcOrd="4" destOrd="0" presId="urn:microsoft.com/office/officeart/2005/8/layout/vList2"/>
    <dgm:cxn modelId="{07AC816E-EED8-44BB-8009-965B4B75FC90}" type="presParOf" srcId="{4BC58032-C54E-42A2-8A57-EE3138D225C2}" destId="{1D5DBA65-14AC-4AC5-AC15-E930C49021E7}" srcOrd="5" destOrd="0" presId="urn:microsoft.com/office/officeart/2005/8/layout/vList2"/>
    <dgm:cxn modelId="{A344F018-16F1-4991-85E5-8CF2ADD2AFC1}" type="presParOf" srcId="{4BC58032-C54E-42A2-8A57-EE3138D225C2}" destId="{6AADF62F-E21E-4FEF-AC87-1CB212C63098}" srcOrd="6" destOrd="0" presId="urn:microsoft.com/office/officeart/2005/8/layout/vList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D0D4D3-6FE2-4929-83EE-2919EB3C0306}">
      <dsp:nvSpPr>
        <dsp:cNvPr id="0" name=""/>
        <dsp:cNvSpPr/>
      </dsp:nvSpPr>
      <dsp:spPr>
        <a:xfrm>
          <a:off x="0" y="20228"/>
          <a:ext cx="14070470" cy="6715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To provide an overview of  the Statewide Substance Abuse Testing Program</a:t>
          </a:r>
        </a:p>
      </dsp:txBody>
      <dsp:txXfrm>
        <a:off x="32784" y="53012"/>
        <a:ext cx="14004902" cy="606012"/>
      </dsp:txXfrm>
    </dsp:sp>
    <dsp:sp modelId="{C3B1A977-A69F-483E-A3C0-5C5B49ED2295}">
      <dsp:nvSpPr>
        <dsp:cNvPr id="0" name=""/>
        <dsp:cNvSpPr/>
      </dsp:nvSpPr>
      <dsp:spPr>
        <a:xfrm>
          <a:off x="0" y="772448"/>
          <a:ext cx="14070470" cy="6715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To provide information on the signs and symptoms of alcohol misuse and prohibited drug use</a:t>
          </a:r>
        </a:p>
      </dsp:txBody>
      <dsp:txXfrm>
        <a:off x="32784" y="805232"/>
        <a:ext cx="14004902" cy="606012"/>
      </dsp:txXfrm>
    </dsp:sp>
    <dsp:sp modelId="{933B6B22-0906-4B9F-8176-95051BF0A78F}">
      <dsp:nvSpPr>
        <dsp:cNvPr id="0" name=""/>
        <dsp:cNvSpPr/>
      </dsp:nvSpPr>
      <dsp:spPr>
        <a:xfrm>
          <a:off x="0" y="1524669"/>
          <a:ext cx="14070470" cy="6715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To provide an understanding of HR’s role when there is a reasonable suspicion </a:t>
          </a:r>
        </a:p>
      </dsp:txBody>
      <dsp:txXfrm>
        <a:off x="32784" y="1557453"/>
        <a:ext cx="14004902" cy="606012"/>
      </dsp:txXfrm>
    </dsp:sp>
    <dsp:sp modelId="{6AADF62F-E21E-4FEF-AC87-1CB212C63098}">
      <dsp:nvSpPr>
        <dsp:cNvPr id="0" name=""/>
        <dsp:cNvSpPr/>
      </dsp:nvSpPr>
      <dsp:spPr>
        <a:xfrm>
          <a:off x="0" y="2276889"/>
          <a:ext cx="14070470" cy="6715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To discuss some of the trends that may impact drug testing and the results</a:t>
          </a:r>
        </a:p>
      </dsp:txBody>
      <dsp:txXfrm>
        <a:off x="32784" y="2309673"/>
        <a:ext cx="14004902" cy="60601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7T14:12:29.335"/>
    </inkml:context>
    <inkml:brush xml:id="br0">
      <inkml:brushProperty name="width" value="0.035" units="cm"/>
      <inkml:brushProperty name="height" value="0.035" units="cm"/>
      <inkml:brushProperty name="color" value="#FFFFFF"/>
    </inkml:brush>
  </inkml:definitions>
  <inkml:trace contextRef="#ctx0" brushRef="#br0">1 0 24575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7T13:56:32.311"/>
    </inkml:context>
    <inkml:brush xml:id="br0">
      <inkml:brushProperty name="width" value="0.035" units="cm"/>
      <inkml:brushProperty name="height" value="0.035" units="cm"/>
      <inkml:brushProperty name="color" value="#FFFFFF"/>
    </inkml:brush>
  </inkml:definitions>
  <inkml:trace contextRef="#ctx0" brushRef="#br0">0 0 24575,'0'0'-8191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7T13:56:32.578"/>
    </inkml:context>
    <inkml:brush xml:id="br0">
      <inkml:brushProperty name="width" value="0.035" units="cm"/>
      <inkml:brushProperty name="height" value="0.035" units="cm"/>
      <inkml:brushProperty name="color" value="#FFFFFF"/>
    </inkml:brush>
  </inkml:definitions>
  <inkml:trace contextRef="#ctx0" brushRef="#br0">0 0 24575,'0'0'-8191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7T13:56:35.226"/>
    </inkml:context>
    <inkml:brush xml:id="br0">
      <inkml:brushProperty name="width" value="0.035" units="cm"/>
      <inkml:brushProperty name="height" value="0.035" units="cm"/>
      <inkml:brushProperty name="color" value="#FFFFFF"/>
    </inkml:brush>
  </inkml:definitions>
  <inkml:trace contextRef="#ctx0" brushRef="#br0">0 0 24575,'0'0'0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7T13:56:04.451"/>
    </inkml:context>
    <inkml:brush xml:id="br0">
      <inkml:brushProperty name="width" value="0.035" units="cm"/>
      <inkml:brushProperty name="height" value="0.035" units="cm"/>
      <inkml:brushProperty name="color" value="#FFFFFF"/>
    </inkml:brush>
  </inkml:definitions>
  <inkml:trace contextRef="#ctx0" brushRef="#br0">1 1 24575,'0'0'-8191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7T13:56:05.374"/>
    </inkml:context>
    <inkml:brush xml:id="br0">
      <inkml:brushProperty name="width" value="0.035" units="cm"/>
      <inkml:brushProperty name="height" value="0.035" units="cm"/>
      <inkml:brushProperty name="color" value="#FFFFFF"/>
    </inkml:brush>
  </inkml:definitions>
  <inkml:trace contextRef="#ctx0" brushRef="#br0">1 0 24575,'0'0'-8191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7T13:56:06.317"/>
    </inkml:context>
    <inkml:brush xml:id="br0">
      <inkml:brushProperty name="width" value="0.035" units="cm"/>
      <inkml:brushProperty name="height" value="0.035" units="cm"/>
      <inkml:brushProperty name="color" value="#FFFFFF"/>
    </inkml:brush>
  </inkml:definitions>
  <inkml:trace contextRef="#ctx0" brushRef="#br0">1 0 24575,'0'0'-8191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7T13:56:15.871"/>
    </inkml:context>
    <inkml:brush xml:id="br0">
      <inkml:brushProperty name="width" value="0.035" units="cm"/>
      <inkml:brushProperty name="height" value="0.035" units="cm"/>
      <inkml:brushProperty name="color" value="#FFFFFF"/>
    </inkml:brush>
  </inkml:definitions>
  <inkml:trace contextRef="#ctx0" brushRef="#br0">155 463 24575,'2'-78'0,"-5"-91"0,2 161 0,0 1 0,-1-1 0,1 1 0,-2-1 0,-4-11 0,6 17 0,1 1 0,0 0 0,-1 0 0,1 0 0,-1 0 0,1 0 0,-1 0 0,1 0 0,-1 0 0,0 0 0,0 1 0,1-1 0,-1 0 0,0 0 0,0 1 0,0-1 0,0 0 0,0 1 0,0-1 0,0 1 0,0-1 0,0 1 0,0 0 0,0-1 0,0 1 0,0 0 0,0 0 0,-1-1 0,1 1 0,0 0 0,0 0 0,0 1 0,0-1 0,0 0 0,0 0 0,-1 0 0,1 1 0,0-1 0,0 0 0,0 1 0,0-1 0,0 1 0,0 0 0,0-1 0,0 1 0,0 0 0,-1 1 0,-6 5 0,0 1 0,1 1 0,0 0 0,0 0 0,1 0 0,0 1 0,0 0 0,1 0 0,-7 21 0,7-17 0,1 0 0,0 0 0,1 0 0,1 0 0,0 1 0,1 0 0,1 16 0,0-30 0,-1 0 0,1 0 0,0-1 0,0 1 0,0 0 0,0-1 0,0 1 0,0 0 0,0 0 0,1-1 0,-1 1 0,0 0 0,0 0 0,1-1 0,-1 1 0,0 0 0,1-1 0,-1 1 0,0-1 0,1 1 0,-1 0 0,1-1 0,-1 1 0,1-1 0,-1 1 0,1-1 0,0 1 0,-1-1 0,1 0 0,-1 1 0,1-1 0,0 0 0,0 1 0,-1-1 0,1 0 0,0 0 0,-1 0 0,1 0 0,0 1 0,0-1 0,-1 0 0,1 0 0,0-1 0,0 1 0,-1 0 0,1 0 0,0 0 0,-1 0 0,1-1 0,0 1 0,0 0 0,3-2 0,-1 0 0,0 0 0,0 0 0,0 0 0,0-1 0,0 1 0,0-1 0,0 1 0,2-5 0,44-63 0,-24 33 0,37-42 0,-8-1 0,-54 79 0,0 1 0,0 0 0,0 0 0,0 0 0,1 0 0,-1 0 0,0-1 0,0 1 0,0 0 0,0 0 0,0 0 0,0 0 0,0 0 0,1 0 0,-1-1 0,0 1 0,0 0 0,0 0 0,0 0 0,0 0 0,1 0 0,-1 0 0,0 0 0,0 0 0,0 0 0,1 0 0,-1 0 0,0 0 0,0 0 0,0 0 0,0 0 0,1 0 0,-1 0 0,0 0 0,0 0 0,0 0 0,0 0 0,1 0 0,-1 0 0,0 0 0,0 0 0,0 0 0,0 1 0,0-1 0,1 0 0,-1 0 0,0 0 0,0 0 0,0 0 0,0 1 0,4 11 0,-2 18 0,-6 198 0,2-499 0,1 265 0,0 0 0,0 0 0,0 0 0,-1 0 0,0 1 0,0-1 0,0 0 0,-1 1 0,0 0 0,0-1 0,0 1 0,-1 0 0,1 1 0,-8-8 0,8 9 0,0 0 0,0 1 0,-1 0 0,1 0 0,0 0 0,-1 0 0,1 0 0,-1 1 0,0-1 0,1 1 0,-1 0 0,0 0 0,0 1 0,0-1 0,0 1 0,1 0 0,-1 0 0,0 0 0,0 0 0,0 1 0,0-1 0,0 1 0,-5 2 0,4-1 0,1 1 0,-1 0 0,1 0 0,-1 0 0,1 0 0,0 1 0,1-1 0,-1 1 0,1 0 0,-1 0 0,1 1 0,0-1 0,1 0 0,-1 1 0,1 0 0,0 0 0,0 0 0,0 0 0,1 0 0,0 0 0,-1 9 0,0-8 0,1 0 0,0 0 0,1 0 0,0 1 0,0-1 0,0 0 0,0 0 0,1 0 0,0 1 0,1-1 0,-1 0 0,1 0 0,0-1 0,1 1 0,-1 0 0,1-1 0,6 10 0,-8-14 0,0 0 0,1 1 0,-1-1 0,0 0 0,1 0 0,-1 0 0,0 0 0,1 0 0,-1 0 0,1 0 0,0 0 0,-1-1 0,1 1 0,0-1 0,-1 1 0,1-1 0,0 0 0,0 1 0,-1-1 0,1 0 0,0 0 0,0 0 0,0 0 0,1-1 0,0 0 0,0 0 0,0-1 0,0 1 0,0-1 0,0 0 0,-1 0 0,1 0 0,-1 0 0,1 0 0,-1 0 0,0-1 0,3-2 0,1-4 0,-1 1 0,0-1 0,0 0 0,0 0 0,-1 0 0,-1-1 0,5-13 0,-8 20 0,1-1 0,-1 0 0,0 0 0,0 1 0,0-1 0,0 0 0,0 1 0,-1-1 0,0 0 0,0 1 0,0-1 0,0 1 0,0-1 0,-1 1 0,1-1 0,-1 1 0,0 0 0,0 0 0,0 0 0,-1 0 0,-4-4 0,6 5 0,-1 1 0,1 0 0,-1 0 0,1 1 0,-1-1 0,0 0 0,1 0 0,-1 1 0,0-1 0,1 1 0,-1-1 0,0 1 0,0 0 0,0 0 0,1 0 0,-1 0 0,0 0 0,-2 0 0,1 1 0,0 0 0,0 0 0,1 0 0,-1 1 0,0-1 0,1 1 0,-1-1 0,1 1 0,0 0 0,-1 0 0,1 0 0,0 0 0,0 0 0,-2 4 0,-2 3 0,0 0 0,1 1 0,0-1 0,1 1 0,0 0 0,1 0 0,0 1 0,0-1 0,-1 14 0,3-11 0,-1 0 0,2 0 0,-1 1 0,2-1 0,0 0 0,0 0 0,4 13 0,-4-24 0,-1 0 0,1 0 0,-1 0 0,1 0 0,0 0 0,0-1 0,0 1 0,0 0 0,0 0 0,0-1 0,2 4 0,-2-5 0,-1 0 0,0 0 0,1 0 0,-1 1 0,0-1 0,1 0 0,-1 0 0,0 0 0,1 0 0,-1 0 0,1 0 0,-1 0 0,0 0 0,1 0 0,-1 0 0,0 0 0,1 0 0,-1 0 0,0 0 0,1 0 0,-1-1 0,0 1 0,1 0 0,-1 0 0,0 0 0,1 0 0,-1-1 0,0 1 0,1 0 0,-1 0 0,0-1 0,0 1 0,1 0 0,-1 0 0,0-1 0,3-3 0,-1 0 0,0 0 0,0 0 0,0 0 0,-1 0 0,1-1 0,1-7 0,-2 6 0,3-16 0,-1 16 0,-2 11 0,-3 72 0,1-49 0,0 0 0,5 30 0,-4-57 0,0 1 0,0-1 0,1 0 0,-1 1 0,0-1 0,1 1 0,-1-1 0,1 1 0,0-1 0,-1 0 0,1 1 0,0-1 0,0 0 0,0 0 0,0 0 0,1 2 0,-1-3 0,-1 0 0,1 0 0,0 0 0,-1 0 0,1 0 0,0 0 0,-1 0 0,1 0 0,-1 0 0,1 0 0,0 0 0,-1 0 0,1 0 0,-1-1 0,1 1 0,0 0 0,-1 0 0,1-1 0,-1 1 0,1 0 0,-1-1 0,1 1 0,-1-1 0,1 1 0,-1 0 0,0-1 0,1 1 0,-1-1 0,0 1 0,1-1 0,-1 0 0,0 1 0,1-1 0,-1 1 0,0-1 0,0 1 0,0-1 0,0 0 0,0 1 0,1-2 0,17-45 0,-1-2 0,17-89 0,-22 95 0,-8 34 0,-2-1 0,1 1 0,-1-1 0,-1 0 0,1-10 0,-2 19 0,1 1 0,-1-1 0,0 0 0,0 0 0,0 1 0,0-1 0,0 0 0,-1 0 0,1 0 0,0 1 0,0-1 0,0 0 0,-1 1 0,1-1 0,0 0 0,-1 1 0,1-1 0,0 0 0,-1 1 0,1-1 0,-1 0 0,1 1 0,-1-1 0,0 0 0,0 1 0,0 0 0,0 0 0,0 0 0,1 0 0,-1 0 0,0 0 0,0 0 0,1 1 0,-1-1 0,0 0 0,1 0 0,-1 1 0,0-1 0,0 0 0,1 1 0,-1-1 0,1 1 0,-1-1 0,0 1 0,-3 3 0,0-1 0,1 1 0,0 0 0,0-1 0,0 1 0,-4 7 0,-5 19 0,0-3 0,0-1 0,-22 34 0,25-46 0,1 0 0,-13 28 0,19-37 0,0 1 0,0 0 0,0 0 0,1 0 0,0 0 0,0 1 0,0-1 0,1 0 0,0 0 0,1 7 0,-1-12 0,0 0 0,0 0 0,0 0 0,0-1 0,0 1 0,0 0 0,0 0 0,1-1 0,-1 1 0,0 0 0,0 0 0,1-1 0,-1 1 0,1 0 0,-1-1 0,0 1 0,1 0 0,-1-1 0,1 1 0,-1-1 0,1 1 0,0 0 0,-1-1 0,1 0 0,0 1 0,-1-1 0,1 1 0,0-1 0,-1 0 0,2 1 0,0-1 0,-1-1 0,1 1 0,-1 0 0,0-1 0,1 1 0,-1-1 0,1 0 0,-1 1 0,0-1 0,0 0 0,1 0 0,-1 0 0,0 0 0,2-1 0,5-7 0,0 1 0,-1-2 0,7-9 0,-4 2 0,0 0 0,-1-1 0,-1 1 0,9-33 0,-13 39 0,-1-1 0,-1 0 0,0 0 0,-1 0 0,0-1 0,0 1 0,-2 0 0,-1-18 0,2 29 0,-1-1 0,1 0 0,0 1 0,0-1 0,-1 1 0,1-1 0,-1 1 0,0 0 0,1-1 0,-1 1 0,0-1 0,0 1 0,0 0 0,0 0 0,-1-2 0,1 3 0,1-1 0,-1 1 0,1 0 0,-1 0 0,1 0 0,-1 0 0,1 0 0,-1 0 0,1 0 0,-1 0 0,1 0 0,-1 0 0,0 1 0,1-1 0,-1 0 0,1 0 0,0 0 0,-1 1 0,1-1 0,-1 0 0,1 0 0,-1 1 0,1-1 0,0 1 0,-1-1 0,1 0 0,-1 1 0,1-1 0,-1 1 0,-5 7 0,1 1 0,0-1 0,-8 17 0,4-8 0,6-11 0,-8 10 0,0 1 0,2 0 0,0 1 0,0 0 0,2 0 0,0 1 0,2 0 0,-6 26 0,10-37 0,-7 81 0,8-80 0,0-1 0,0 0 0,1 0 0,0 0 0,0 1 0,1-1 0,0 0 0,4 9 0,-6-17 0,0 1 0,0-1 0,0 1 0,0-1 0,0 1 0,1-1 0,-1 1 0,0-1 0,0 1 0,1-1 0,-1 0 0,0 1 0,1-1 0,-1 1 0,0-1 0,1 0 0,-1 1 0,1-1 0,-1 0 0,1 0 0,-1 1 0,1-1 0,-1 0 0,1 0 0,-1 1 0,1-1 0,-1 0 0,1 0 0,-1 0 0,1 0 0,-1 0 0,1 0 0,-1 0 0,1 0 0,-1 0 0,1 0 0,-1 0 0,1 0 0,-1-1 0,1 1 0,-1 0 0,1 0 0,-1 0 0,1-1 0,-1 1 0,1 0 0,-1 0 0,1-1 0,-1 1 0,0-1 0,1 1 0,-1 0 0,0-1 0,1 0 0,18-27 0,-18 26 0,19-41 0,16-48 0,-20 48 0,-9 26 0,-1 0 0,0 0 0,-2-1 0,0 1 0,-1-1 0,-1 0 0,1-25 0,-3 43 0,0 0 0,0-1 0,0 1 0,0 0 0,0-1 0,0 1 0,0 0 0,0 0 0,0-1 0,0 1 0,0 0 0,0-1 0,0 1 0,0 0 0,-1 0 0,1-1 0,0 1 0,0 0 0,0-1 0,0 1 0,0 0 0,-1 0 0,1 0 0,0-1 0,0 1 0,0 0 0,-1 0 0,1-1 0,0 1 0,0 0 0,-1 0 0,1 0 0,0 0 0,0 0 0,-1 0 0,1-1 0,-9 9 0,-6 20 0,14-27 0,-27 55-76,0-2-569,-22 62 1,39-81-6182</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7T13:56:16.318"/>
    </inkml:context>
    <inkml:brush xml:id="br0">
      <inkml:brushProperty name="width" value="0.035" units="cm"/>
      <inkml:brushProperty name="height" value="0.035" units="cm"/>
      <inkml:brushProperty name="color" value="#FFFFFF"/>
    </inkml:brush>
  </inkml:definitions>
  <inkml:trace contextRef="#ctx0" brushRef="#br0">0 1 24575,'0'0'-8191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7T13:56:16.856"/>
    </inkml:context>
    <inkml:brush xml:id="br0">
      <inkml:brushProperty name="width" value="0.035" units="cm"/>
      <inkml:brushProperty name="height" value="0.035" units="cm"/>
      <inkml:brushProperty name="color" value="#FFFFFF"/>
    </inkml:brush>
  </inkml:definitions>
  <inkml:trace contextRef="#ctx0" brushRef="#br0">0 1 24575,'0'0'-8191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7T13:56:37.880"/>
    </inkml:context>
    <inkml:brush xml:id="br0">
      <inkml:brushProperty name="width" value="0.035" units="cm"/>
      <inkml:brushProperty name="height" value="0.035" units="cm"/>
      <inkml:brushProperty name="color" value="#FFFFFF"/>
    </inkml:brush>
  </inkml:definitions>
  <inkml:trace contextRef="#ctx0" brushRef="#br0">1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7T13:57:06.216"/>
    </inkml:context>
    <inkml:brush xml:id="br0">
      <inkml:brushProperty name="width" value="0.035" units="cm"/>
      <inkml:brushProperty name="height" value="0.035" units="cm"/>
      <inkml:brushProperty name="color" value="#FFFFFF"/>
    </inkml:brush>
  </inkml:definitions>
  <inkml:trace contextRef="#ctx0" brushRef="#br0">3093 1 24556,'154'3460'0,"-3397"-2243"0,6585-295 0,-3189 2542 0,1754-6356 0,1435 3814 0,-5501-3633 0,4066-181 0,-5150 4109 0,1083-3924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7T13:56:39.029"/>
    </inkml:context>
    <inkml:brush xml:id="br0">
      <inkml:brushProperty name="width" value="0.035" units="cm"/>
      <inkml:brushProperty name="height" value="0.035" units="cm"/>
      <inkml:brushProperty name="color" value="#FFFFFF"/>
    </inkml:brush>
  </inkml:definitions>
  <inkml:trace contextRef="#ctx0" brushRef="#br0">0 1 24575,'0'0'-8191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7T13:56:39.510"/>
    </inkml:context>
    <inkml:brush xml:id="br0">
      <inkml:brushProperty name="width" value="0.035" units="cm"/>
      <inkml:brushProperty name="height" value="0.035" units="cm"/>
      <inkml:brushProperty name="color" value="#FFFFFF"/>
    </inkml:brush>
  </inkml:definitions>
  <inkml:trace contextRef="#ctx0" brushRef="#br0">0 1 24575,'0'0'-8191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7T13:57:38.179"/>
    </inkml:context>
    <inkml:brush xml:id="br0">
      <inkml:brushProperty name="width" value="0.035" units="cm"/>
      <inkml:brushProperty name="height" value="0.035" units="cm"/>
      <inkml:brushProperty name="color" value="#FFFFFF"/>
    </inkml:brush>
  </inkml:definitions>
  <inkml:trace contextRef="#ctx0" brushRef="#br0">253 328 24575,'0'28'0,"-3"97"0,1-110 0,0 0 0,0 0 0,-2 0 0,0 0 0,-10 24 0,9-31 0,0-10 0,2-13 0,4 4 0,0 0 0,1 0 0,0 0 0,1 1 0,0-1 0,1 1 0,0-1 0,8-11 0,7-25 0,9-29 0,73-227 0,-97 291 0,-3 10 0,0 0 0,-1 0 0,1 0 0,0 0 0,-1-1 0,1 1 0,-1 0 0,0 0 0,1 0 0,-1-1 0,0 1 0,0 0 0,-1 0 0,1 0 0,0-1 0,-2-1 0,2 4 0,0 0 0,-1 0 0,1 0 0,-1 0 0,1 0 0,0 0 0,-1 0 0,1 0 0,-1 0 0,1 1 0,0-1 0,-1 0 0,1 0 0,0 0 0,-1 1 0,1-1 0,0 0 0,-1 0 0,1 1 0,0-1 0,0 0 0,-1 1 0,1-1 0,0 0 0,0 1 0,0-1 0,-1 0 0,1 1 0,0-1 0,0 1 0,0-1 0,0 0 0,0 1 0,0 0 0,-7 17 0,-1 10 0,2 0 0,1 1 0,-2 47 0,6 94 0,3-99 0,-4 65 0,7 134 0,-5-264 0,1 0 0,0 0 0,0 0 0,1 0 0,0 0 0,0 0 0,0 0 0,1-1 0,3 7 0,-5-11 0,0 1 0,0 0 0,1-1 0,-1 1 0,0-1 0,1 1 0,0-1 0,-1 0 0,1 1 0,0-1 0,-1 0 0,1 0 0,0 0 0,0 0 0,0-1 0,0 1 0,0 0 0,0-1 0,0 0 0,0 1 0,0-1 0,0 0 0,0 0 0,0 0 0,0 0 0,0 0 0,0-1 0,0 1 0,4-2 0,1 0 0,-1-1 0,1 0 0,0-1 0,-1 1 0,0-1 0,0-1 0,0 1 0,0-1 0,-1 0 0,0 0 0,0-1 0,0 0 0,0 0 0,-1 0 0,0 0 0,-1 0 0,1-1 0,-1 0 0,0 0 0,-1 1 0,0-2 0,2-9 0,3-16 0,-3 1 0,0-1 0,-2-54 0,-2 77 0,0 10 0,-3-73 0,2 68 0,0 0 0,0 0 0,-1 0 0,1 0 0,-1 0 0,0 0 0,0 1 0,0-1 0,-1 1 0,0 0 0,-5-8 0,7 11 0,0 0 0,0 0 0,0 0 0,-1 0 0,1 0 0,0 0 0,0 0 0,-1 0 0,1 1 0,0-1 0,-1 0 0,1 1 0,0-1 0,-1 1 0,1 0 0,-1-1 0,1 1 0,-1 0 0,1 0 0,-1 0 0,1 0 0,-1 0 0,1 0 0,-2 1 0,0 0 0,0 0 0,0 0 0,1 0 0,-1 1 0,1 0 0,0-1 0,-1 1 0,1 0 0,0 0 0,0 0 0,-3 4 0,-1 2 0,0 1 0,1 0 0,0-1 0,0 2 0,1-1 0,-4 12 0,-16 93 0,4-16 0,6-49 0,9-30 0,5-18 0,1-7 0,19-68 0,24-71 0,-37 123 0,2 2 0,1-1 0,0 1 0,23-32 0,-24 39 0,-1-1 0,0 0 0,-1 0 0,-1-1 0,0 0 0,-1 0 0,-1 0 0,0-1 0,-1 0 0,-1 1 0,0-1 0,-1-23 0,-3 31 0,-4 14 0,-7 20 0,11-23 0,-16 36 0,5-8 0,-1-2 0,-25 38 0,34-60 0,-1 0 0,1 0 0,-1 0 0,0 0 0,-1-1 0,1 0 0,-1-1 0,-1 1 0,1-2 0,-1 1 0,1-1 0,-1 0 0,-14 5 0,5-4 0,1-2 0,-1 0 0,0-1 0,-28 1 0,39-3 0,-1 0 0,1 0 0,0-1 0,0 0 0,0 0 0,0 0 0,0-1 0,0 0 0,0 0 0,0-1 0,1 1 0,-1-1 0,1 0 0,0-1 0,-8-5 0,11 6 0,0 1 0,0-1 0,0 0 0,1 0 0,-1 1 0,1-1 0,0 0 0,0 0 0,0-1 0,0 1 0,0 0 0,1 0 0,-1 0 0,1 0 0,0-1 0,0 1 0,0 0 0,0 0 0,1-1 0,-1 1 0,1 0 0,0 0 0,0 0 0,1-3 0,1-2 0,0 1 0,1 0 0,0 0 0,0 0 0,0 0 0,1 0 0,0 1 0,8-8 0,30-22 0,-29 24 0,-1 1 0,0-1 0,16-21 0,-28 32 0,0 0 0,0 0 0,-1-1 0,1 1 0,0 0 0,0 0 0,0 0 0,0 0 0,0 0 0,0 0 0,0 0 0,1 0 0,-1 0 0,0 1 0,0-1 0,1 0 0,-1 1 0,0-1 0,3 0 0,-3 2 0,0-1 0,-1 1 0,1-1 0,-1 1 0,1-1 0,-1 1 0,1 0 0,-1 0 0,1-1 0,-1 1 0,0 0 0,1-1 0,-1 1 0,0 0 0,0 0 0,1 0 0,-1-1 0,0 1 0,0 0 0,0 0 0,0 0 0,0-1 0,0 1 0,0 1 0,-1 8 0,0 0 0,0 0 0,0 0 0,-5 15 0,-26 54 0,19-49 0,1 0 0,-12 47 0,18-43 0,-6 22 0,8-82 0,6-10 0,2 1 0,2 0 0,1 0 0,19-55 0,-2 4 0,-22 78 0,0 0 0,-1 1 0,0-1 0,0 0 0,0 0 0,-2-13 0,-21 64 0,-13 21 0,25-49 0,1 2 0,1-1 0,0 1 0,-11 35 0,6 20 0,15-212 0,-3 60 0,2 72 0,-1 4 0,0 1 0,1-1 0,-2 0 0,1 0 0,0 0 0,-1 0 0,1 0 0,-1 0 0,0 1 0,-1-1 0,-2-6 0,4 9 0,0 1 0,0 0 0,-1 0 0,1-1 0,0 1 0,0 0 0,0 0 0,-1-1 0,1 1 0,0 0 0,0 0 0,-1 0 0,1 0 0,0-1 0,0 1 0,-1 0 0,1 0 0,0 0 0,-1 0 0,1 0 0,0 0 0,0 0 0,-1 0 0,1 0 0,0 0 0,-1 0 0,1 0 0,0 0 0,-1 0 0,1 0 0,0 0 0,0 0 0,-1 0 0,1 0 0,-9 11 0,-3 20 0,11-27 0,-41 98 0,24-60 0,-24 81 0,38-109 0,-1 4 0,11-27 0,-1-4 0,0 0 0,5-25 0,-9 33 0,0 0 0,0-1 0,-1 1 0,1 0 0,-1 0 0,-1-1 0,1 1 0,-1 0 0,0 0 0,-2-8 0,3 13 0,0 0 0,0 0 0,0-1 0,0 1 0,0 0 0,0 0 0,0 0 0,0 0 0,0 0 0,0 0 0,0 0 0,0 0 0,0-1 0,0 1 0,-1 0 0,1 0 0,0 0 0,0 0 0,0 0 0,0 0 0,0 0 0,0 0 0,0 0 0,0 0 0,0-1 0,0 1 0,-1 0 0,1 0 0,0 0 0,0 0 0,0 0 0,0 0 0,0 0 0,0 0 0,0 0 0,0 0 0,-1 0 0,1 0 0,0 0 0,0 0 0,0 0 0,0 0 0,0 0 0,0 0 0,0 0 0,-1 0 0,1 0 0,0 0 0,0 0 0,0 0 0,0 1 0,0-1 0,0 0 0,0 0 0,0 0 0,0 0 0,-1 0 0,1 0 0,0 0 0,0 0 0,0 0 0,0 0 0,0 1 0,0-1 0,0 0 0,0 0 0,0 0 0,-5 13 0,-2 18 0,2 15 0,2 0 0,4 59 0,0-98 0,0 0 0,0 0 0,0-1 0,1 1 0,0-1 0,0 1 0,1-1 0,4 9 0,-6-13 0,0 0 0,1 0 0,-1-1 0,0 1 0,1 0 0,-1-1 0,1 1 0,0-1 0,-1 1 0,1-1 0,0 0 0,0 0 0,0 1 0,0-1 0,0-1 0,0 1 0,0 0 0,0 0 0,0-1 0,0 0 0,1 1 0,-1-1 0,0 0 0,0 0 0,0 0 0,1 0 0,-1 0 0,4-1 0,0-1 0,1-1 0,-1 1 0,0-1 0,0-1 0,0 1 0,0-1 0,0 0 0,-1 0 0,0 0 0,0-1 0,0 0 0,0 0 0,-1 0 0,0 0 0,0-1 0,0 0 0,-1 0 0,4-7 0,-3 5 0,-1 0 0,0-1 0,0 1 0,0-1 0,-1 0 0,-1 0 0,1 0 0,-2 0 0,1 0 0,-1 0 0,0 0 0,-3-17 0,3 25 0,-1 0 0,1-1 0,0 1 0,0 0 0,0 0 0,-1 0 0,1-1 0,-1 1 0,1 0 0,-1 0 0,1 0 0,-1 0 0,0 0 0,1 0 0,-1 0 0,0 0 0,0 0 0,0 0 0,0 1 0,1-1 0,-1 0 0,0 0 0,-1 1 0,0-2 0,1 3 0,-1-1 0,1 0 0,0 0 0,0 0 0,-1 1 0,1-1 0,0 1 0,0-1 0,0 1 0,0-1 0,0 1 0,-1 0 0,1-1 0,0 1 0,1 0 0,-1 0 0,0 0 0,-1 1 0,-6 7 0,1 1 0,0-1 0,-7 16 0,4-4 0,-22 35 0,30-53 0,0 0 0,0 0 0,0 0 0,-1 0 0,1-1 0,-1 1 0,0-1 0,1 1 0,-1-1 0,0 0 0,-1 0 0,1 0 0,-5 1 0,7-3-80,1 1 0,-1-1-1,0 0 1,0 0 0,0 0-1,0 0 1,0 0 0,0 0-1,0 0 1,0 0 0,0-1 0,0 1-1,0 0 1,0-1 0,1 1-1,-3-1 1,-10-11-6746</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7T13:57:40.634"/>
    </inkml:context>
    <inkml:brush xml:id="br0">
      <inkml:brushProperty name="width" value="0.035" units="cm"/>
      <inkml:brushProperty name="height" value="0.035" units="cm"/>
      <inkml:brushProperty name="color" value="#FFFFFF"/>
    </inkml:brush>
  </inkml:definitions>
  <inkml:trace contextRef="#ctx0" brushRef="#br0">1 0 24575,'0'0'0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7T13:56:40.166"/>
    </inkml:context>
    <inkml:brush xml:id="br0">
      <inkml:brushProperty name="width" value="0.035" units="cm"/>
      <inkml:brushProperty name="height" value="0.035" units="cm"/>
      <inkml:brushProperty name="color" value="#FFFFFF"/>
    </inkml:brush>
  </inkml:definitions>
  <inkml:trace contextRef="#ctx0" brushRef="#br0">0 1 24575,'0'0'-8191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7T13:56:40.589"/>
    </inkml:context>
    <inkml:brush xml:id="br0">
      <inkml:brushProperty name="width" value="0.035" units="cm"/>
      <inkml:brushProperty name="height" value="0.035" units="cm"/>
      <inkml:brushProperty name="color" value="#FFFFFF"/>
    </inkml:brush>
  </inkml:definitions>
  <inkml:trace contextRef="#ctx0" brushRef="#br0">0 1 24575,'0'0'-8191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7T13:58:16.353"/>
    </inkml:context>
    <inkml:brush xml:id="br0">
      <inkml:brushProperty name="width" value="0.035" units="cm"/>
      <inkml:brushProperty name="height" value="0.035" units="cm"/>
      <inkml:brushProperty name="color" value="#FFFFFF"/>
    </inkml:brush>
  </inkml:definitions>
  <inkml:trace contextRef="#ctx0" brushRef="#br0">1513 519 24575,'-174'-32'0,"22"13"0,-135-24 0,194 22 0,-2 4 0,0 4 0,-107 1 0,123 13 0,-68-1 0,142 0 0,0 0 0,0-1 0,0 1 0,0-1 0,1 0 0,-1 0 0,0-1 0,0 0 0,1 1 0,-1-2 0,-6-3 0,11 6 0,0 0 0,0 0 0,0-1 0,0 1 0,-1 0 0,1-1 0,0 1 0,0 0 0,0-1 0,0 1 0,0 0 0,0-1 0,0 1 0,0 0 0,0-1 0,0 1 0,0 0 0,0-1 0,0 1 0,0 0 0,0-1 0,0 1 0,0 0 0,0-1 0,0 1 0,0 0 0,1-1 0,-1 1 0,0 0 0,0 0 0,0-1 0,1 1 0,-1 0 0,0 0 0,0-1 0,1 1 0,-1 0 0,0 0 0,0-1 0,1 1 0,-1 0 0,0 0 0,1 0 0,-1 0 0,0 0 0,1 0 0,-1-1 0,0 1 0,1 0 0,-1 0 0,0 0 0,1 0 0,-1 0 0,25-6 0,77-4 0,184 6 0,-180 5 0,-9 0 0,141 20 0,-206-17 0,21 4 0,0 1 0,0 3 0,51 19 0,-98-29 0,0 1 0,0 0 0,0 1 0,0-1 0,-1 1 0,0 1 0,9 7 0,-13-11 0,0 0 0,0 0 0,0 0 0,0 0 0,0 1 0,0-1 0,0 0 0,0 0 0,-1 0 0,1 1 0,0-1 0,-1 0 0,1 1 0,-1-1 0,0 1 0,1-1 0,-1 0 0,0 1 0,0-1 0,0 1 0,0-1 0,0 1 0,0-1 0,0 0 0,-1 1 0,1-1 0,0 1 0,-1-1 0,1 0 0,-1 1 0,0-1 0,1 0 0,-1 1 0,0-1 0,0 0 0,0 0 0,1 0 0,-1 0 0,0 0 0,-1 0 0,-1 1 0,-2 2 0,-1-1 0,1 0 0,-1 0 0,0 0 0,0-1 0,0 0 0,0 0 0,0-1 0,-7 1 0,-61 4 0,50-5 0,-4 0 0,0-1 0,-32-4 0,50 3 0,0 0 0,0-1 0,0-1 0,0 0 0,1 0 0,-1-1 0,1 0 0,0 0 0,-10-8 0,18 12 0,0-1 0,-1 0 0,1 1 0,0-1 0,0 0 0,1 0 0,-1 0 0,0 0 0,0 0 0,0 0 0,0 0 0,1 0 0,-1 0 0,1 0 0,-1 0 0,1 0 0,-1-1 0,1 1 0,-1-1 0,2 0 0,-1 1 0,1 0 0,-1 0 0,1 0 0,-1 0 0,1 0 0,0 0 0,-1 0 0,1 1 0,0-1 0,0 0 0,0 0 0,0 0 0,0 1 0,0-1 0,0 0 0,0 1 0,0-1 0,0 1 0,0 0 0,0-1 0,0 1 0,1 0 0,0-1 0,25-5 0,0 0 0,1 2 0,53-1 0,-57 4 0,851-7 0,-560 11 0,-278-3 0,61 3 0,-89-3 0,0 2 0,-1-1 0,1 1 0,0 1 0,-1 0 0,0 0 0,1 0 0,9 7 0,-16-9 0,-1-1 0,0 1 0,0-1 0,0 1 0,0-1 0,0 1 0,-1-1 0,1 1 0,0 0 0,0 0 0,0 0 0,0-1 0,-1 1 0,1 0 0,0 0 0,-1 0 0,1 0 0,-1 0 0,1 0 0,-1 0 0,0 0 0,1 0 0,-1 0 0,0 1 0,0-1 0,0 0 0,1 0 0,-1 0 0,0 0 0,-1 0 0,1 1 0,0-1 0,0 0 0,0 0 0,-1 0 0,1 0 0,0 0 0,-1 0 0,1 0 0,-1 0 0,1 0 0,-1 0 0,0 0 0,1 0 0,-1 0 0,0-1 0,0 1 0,-1 1 0,-3 2 0,-1 1 0,1-1 0,-1-1 0,0 1 0,0-1 0,-1 0 0,-6 2 0,-23 7 0,-1-2 0,0-2 0,0-2 0,-41 3 0,-159-2 0,196-6 0,-39-1 0,1-3 0,0-3 0,-138-29 0,-112-46 0,237 63 0,65 14 0,1-1 0,-44-14 0,68 19 0,1-1 0,0 1 0,0 0 0,-1-1 0,1 1 0,0-1 0,0 0 0,0 1 0,0-1 0,0 0 0,0 0 0,0 1 0,0-1 0,0 0 0,0 0 0,0 0 0,0-2 0,1 2 0,0 1 0,0-1 0,0 1 0,0-1 0,0 1 0,0-1 0,1 1 0,-1-1 0,0 1 0,0 0 0,1-1 0,-1 1 0,0-1 0,1 1 0,-1-1 0,0 1 0,1 0 0,-1-1 0,1 1 0,-1 0 0,1 0 0,-1-1 0,0 1 0,1 0 0,-1 0 0,1-1 0,0 1 0,7-2 0,-1-1 0,1 1 0,-1 1 0,11-2 0,140-1 0,-138 4 0,-84 1 0,-327-2 0,371 0 0,1 0 0,-1-2 0,1 0 0,0-1 0,-34-11 0,27-1 0,25 15 0,1 1 0,-1-1 0,1 1 0,-1-1 0,1 1 0,-1-1 0,1 0 0,-1 1 0,1-1 0,0 0 0,-1 1 0,1-1 0,0 0 0,-1 0 0,1 1 0,0-1 0,0 0 0,0 0 0,0 1 0,0-1 0,0-1 0,1 0 0,0 1 0,0-1 0,1 0 0,-1 1 0,1-1 0,-1 1 0,1-1 0,0 1 0,-1 0 0,1-1 0,0 1 0,0 0 0,0 0 0,0 1 0,0-1 0,0 0 0,0 0 0,0 1 0,0 0 0,0-1 0,4 1 0,49-9 0,0 3 0,103 2 0,-96 3 0,-47 1 0,819 4 0,-744-1 0,1 4 0,151 31 0,-184-21 0,-41-7 0,-17-10 0,0 0 0,0 0 0,0 0 0,0 1 0,1-1 0,-1 0 0,0 0 0,0 0 0,0 0 0,0 1 0,0-1 0,0 0 0,0 0 0,0 0 0,0 1 0,0-1 0,0 0 0,0 0 0,0 0 0,0 1 0,0-1 0,0 0 0,0 0 0,0 0 0,0 0 0,0 1 0,-1-1 0,1 0 0,0 0 0,0 0 0,0 0 0,0 1 0,0-1 0,0 0 0,-1 0 0,1 0 0,0 0 0,0 0 0,0 0 0,0 1 0,-1-1 0,1 0 0,0 0 0,-34 8 0,-19-2 0,0-2 0,-73-5 0,-112-19 0,81 5 0,-103 0 0,239 14 0,52 1 0,-30 0 0,1290 2 0,-1265-2 0,-5-1 0,0 1 0,-1 1 0,1 0 0,-1 2 0,1 0 0,35 11 0,-55-13 0,1-1 0,0 1 0,-1-1 0,1 1 0,0 0 0,-1 0 0,1-1 0,-1 1 0,1 0 0,-1 1 0,0-1 0,1 0 0,-1 0 0,0 0 0,0 1 0,0-1 0,0 1 0,0-1 0,0 1 0,0-1 0,0 1 0,0 2 0,-1-3 0,0-1 0,0 1 0,0 0 0,0 0 0,0 0 0,-1-1 0,1 1 0,0 0 0,-1 0 0,1-1 0,0 1 0,-1 0 0,1-1 0,-1 1 0,1-1 0,-1 1 0,1 0 0,-1-1 0,0 1 0,-26 12 0,-4-5 0,0-2 0,-1-1 0,-35 1 0,-105-3 0,102-3 0,-139-5 0,-394-62 0,225 32 0,1095 38 0,-695-3 0,-8-1 0,1 1 0,-1 0 0,0 1 0,0 0 0,0 1 0,0 1 0,0 0 0,19 8 0,-25-4 0,-11-2 0,-19 2 0,-37 1 0,-1-4 0,-77-2 0,73-3 0,-734-1 0,1420 2 0,-1087-26 0,-29 0 0,929 28 0,-375-2 0,68 10 0,-108-7 0,1 0 0,-1 2 0,-1 0 0,1 1 0,-1 1 0,0 1 0,20 12 0,-35-18 0,-1 0 0,1 1 0,0 0 0,-1 0 0,0 0 0,0 0 0,5 6 0,-7-8 0,-1 0 0,1-1 0,-1 1 0,1 0 0,-1 0 0,0 0 0,1 0 0,-1 0 0,0 0 0,0-1 0,0 1 0,1 0 0,-1 0 0,0 0 0,0 0 0,0 0 0,-1 0 0,1 0 0,0 0 0,0 0 0,0 0 0,-1-1 0,1 1 0,-1 0 0,1 0 0,0 0 0,-1 0 0,1-1 0,-1 1 0,0 0 0,1 0 0,-1-1 0,0 1 0,1-1 0,-1 1 0,0 0 0,0-1 0,1 1 0,-1-1 0,0 0 0,0 1 0,-1-1 0,-8 5 0,0-1 0,-1 0 0,0 0 0,0-1 0,0-1 0,0 0 0,-16 1 0,-88-2 0,77-1 0,-180-4 0,251 5 0,0 2 0,54 11 0,-7-1 0,32-3 0,21 2 0,-111-9 0,-1 1 0,0 2 0,38 13 0,-52-13 0,-14-2 0,-23 0 0,-479 3 0,307-10 0,184 3 0,-77-4 0,86 3 0,0 0 0,0-1 0,0-1 0,0 1 0,0-1 0,1 0 0,-16-9 0,22 11 0,0 0 0,0 0 0,0-1 0,0 1 0,1 0 0,-1-1 0,0 1 0,1-1 0,-1 1 0,1-1 0,0 0 0,-1 1 0,1-1 0,0 0 0,0 0 0,0 0 0,0 0 0,1 0 0,-2-4 0,2 4 0,0 0 0,1 1 0,-1-1 0,0 0 0,1 1 0,0-1 0,-1 0 0,1 1 0,0-1 0,0 1 0,0-1 0,0 1 0,0-1 0,0 1 0,0 0 0,0 0 0,0-1 0,1 1 0,1-1 0,7-5 0,0 1 0,0 1 0,0 0 0,1 0 0,0 1 0,15-4 0,59-13 0,1 3 0,1 5 0,162-6 0,-474 23 0,206-7 0,27-5 0,36-9 0,-43 17 0,61-19 0,1 4 0,0 2 0,94-7 0,194 11 0,-608 13 0,198-7 0,57 3 0,1-1 0,-1 1 0,1 0 0,-1-1 0,1 1 0,-1-1 0,1 0 0,0 1 0,-1-1 0,1 0 0,0 0 0,-3-1 0,4 1 0,0 1 0,-1-1 0,1 1 0,0-1 0,-1 1 0,1-1 0,0 1 0,0-1 0,0 0 0,-1 1 0,1-1 0,0 1 0,0-1 0,0 1 0,0-1 0,0 0 0,0 1 0,0-1 0,0 1 0,0-1 0,0 1 0,1-1 0,-1-1 0,2-1 0,0 0 0,0 0 0,0 1 0,0-1 0,1 0 0,-1 1 0,1-1 0,0 1 0,-1 0 0,7-4 0,27-13 0,1 1 0,1 2 0,0 2 0,45-11 0,41-7 0,2 5 0,1 5 0,203-8 0,-307 28 0,0 2 0,-1 0 0,1 2 0,32 6 0,-55-8 0,1 0 0,0 0 0,0 0 0,0 0 0,0 0 0,0 0 0,0 1 0,-1-1 0,1 0 0,0 1 0,0-1 0,0 1 0,0-1 0,-1 1 0,1-1 0,0 1 0,-1-1 0,1 1 0,0 0 0,-1-1 0,1 1 0,-1 0 0,1-1 0,-1 1 0,1 0 0,-1 0 0,1 0 0,-1 1 0,0 0 0,-1-1 0,0 1 0,0-1 0,0 1 0,0-1 0,0 0 0,0 1 0,0-1 0,0 0 0,0 0 0,-1 0 0,1 0 0,0 0 0,-4 2 0,-20 12 0,0-1 0,-2-1 0,0-1 0,0-1 0,-1-1 0,0-2 0,-1-1 0,-36 5 0,-20-2 0,-139-2 0,-410-14 0,606 8 0,0 1 0,0 1 0,1 2 0,0 0 0,0 2 0,-29 13 0,22-10 0,-5 1 0,-1-2 0,0-1 0,-1-3 0,-49 3 0,-170-8 0,156-4 0,-382 1 0,495 4 0,0-1 0,0 2 0,0-1 0,-1 1 0,15 6 0,67 33 0,-32-14 0,-10-5 0,-2 2 0,61 44 0,-70-45 0,61 31 0,-95-54 0,2 2 0,1-1 0,-1 1 0,0 0 0,0 0 0,0 0 0,0 1 0,-1-1 0,1 1 0,5 7 0,-10-10 0,1 0 0,-1-1 0,0 1 0,0 0 0,0-1 0,0 1 0,1 0 0,-1-1 0,0 1 0,0 0 0,0-1 0,0 1 0,-1 0 0,1 0 0,0-1 0,0 1 0,0 0 0,-1-1 0,1 1 0,0 0 0,0-1 0,-1 1 0,1-1 0,-1 1 0,1-1 0,0 1 0,-1 0 0,1-1 0,-1 1 0,0-1 0,1 0 0,-1 1 0,1-1 0,-1 0 0,0 1 0,1-1 0,-1 0 0,1 1 0,-1-1 0,0 0 0,0 0 0,1 0 0,-1 0 0,0 0 0,0 0 0,-37 7 0,37-7 0,-22 3 0,1-1 0,0-2 0,-41-3 0,61 3 0,1 0 0,-1-1 0,0 1 0,1 0 0,-1-1 0,1 0 0,-1 1 0,1-1 0,-1 0 0,1 0 0,-1 0 0,1 0 0,0 0 0,-3-2 0,4 2 0,0 1 0,0-1 0,0 1 0,-1-1 0,1 0 0,0 1 0,0-1 0,0 1 0,0-1 0,0 0 0,0 1 0,0-1 0,1 1 0,-1-1 0,0 0 0,0 1 0,0-1 0,1 1 0,-1-1 0,0 1 0,0-1 0,1 1 0,-1-1 0,0 1 0,1-1 0,-1 1 0,1-1 0,-1 1 0,1 0 0,-1-1 0,1 1 0,-1 0 0,1-1 0,-1 1 0,1 0 0,-1 0 0,1-1 0,-1 1 0,1 0 0,0 0 0,-1 0 0,2 0 0,47-16 0,-49 16 0,0 0 0,0 0 0,0 0 0,0 0 0,0 0 0,0-1 0,0 1 0,0 0 0,0 0 0,0 0 0,0 0 0,-1 0 0,1 0 0,0 0 0,0 0 0,0 0 0,0 0 0,0 0 0,0 0 0,0 0 0,0 0 0,0 0 0,0-1 0,0 1 0,0 0 0,0 0 0,0 0 0,0 0 0,0 0 0,0 0 0,0 0 0,0 0 0,0 0 0,0 0 0,0 0 0,0-1 0,0 1 0,0 0 0,0 0 0,0 0 0,0 0 0,0 0 0,0 0 0,0 0 0,0 0 0,0 0 0,0-1 0,-18-1 0,-25 0 0,40 2 0,-11 0 0,1 0 0,-1-1 0,-24-5 0,36 6 0,-1-1 0,1 0 0,-1 0 0,1 0 0,-1 0 0,1 0 0,0-1 0,-1 1 0,1-1 0,0 1 0,-4-5 0,6 5 0,-1 0 0,0 0 0,0 0 0,1-1 0,-1 1 0,1 0 0,-1-1 0,1 1 0,0-1 0,-1 1 0,1 0 0,0-1 0,0 1 0,0-1 0,0 1 0,0 0 0,0-1 0,1 1 0,-1-1 0,0 1 0,1 0 0,-1-1 0,2-1 0,1-5 0,1 0 0,1 1 0,-1-1 0,1 1 0,0 0 0,1 0 0,0 1 0,0 0 0,0 0 0,12-8 0,-4 4 0,0 1 0,1 0 0,0 2 0,23-10 0,-33 16 0,0-1 0,0 0 0,0 0 0,0 0 0,0 0 0,-1-1 0,1 0 0,-1 0 0,0 0 0,0-1 0,0 1 0,0-1 0,-1 0 0,0 0 0,1 0 0,-1-1 0,-1 1 0,1-1 0,-1 0 0,1 1 0,-2-1 0,1 0 0,0 0 0,-1-1 0,1-5 0,0 3 0,0 1 0,0 0 0,1-1 0,0 1 0,4-7 0,-4 8 0,0 0 0,-1 0 0,1 0 0,-1 0 0,0 0 0,-1-1 0,2-8 0,-3 14 0,0-1 0,-1 0 0,1 0 0,-1 1 0,1-1 0,-1 0 0,1 0 0,-1 1 0,0-1 0,0 1 0,0-1 0,0 1 0,0-1 0,0 1 0,0 0 0,0-1 0,-1 1 0,1 0 0,-1 0 0,1 0 0,-1 0 0,1 0 0,-1 0 0,1 0 0,-1 1 0,0-1 0,1 0 0,-1 1 0,0 0 0,0-1 0,-2 1 0,1-1 0,0 1 0,1 0 0,-1-1 0,0 1 0,1 1 0,-1-1 0,0 0 0,1 0 0,-1 1 0,0 0 0,-4 1 0,7-2 0,-1 0 0,1 1 0,0-1 0,-1 0 0,1 0 0,0 0 0,0 0 0,-1 0 0,1 0 0,0 1 0,0-1 0,0 0 0,-1 0 0,1 0 0,0 1 0,0-1 0,0 0 0,-1 0 0,1 1 0,0-1 0,0 0 0,0 0 0,0 1 0,0-1 0,0 0 0,0 0 0,0 1 0,0-1 0,0 0 0,0 1 0,0-1 0,0 0 0,0 0 0,0 1 0,0-1 0,1 1 0,0 0 0,-1 0 0,1 0 0,0 0 0,1 0 0,-1-1 0,0 1 0,0 0 0,0-1 0,0 1 0,0-1 0,1 0 0,1 1 0,7 2 0,0 0 0,0 0 0,-1 0 0,1 1 0,13 7 0,-21-10 0,-1 0 0,0 0 0,1-1 0,-1 1 0,0 0 0,0 0 0,1 0 0,-1 1 0,0-1 0,0 0 0,0 0 0,0 1 0,0-1 0,-1 0 0,1 1 0,0-1 0,-1 1 0,1-1 0,-1 1 0,1-1 0,-1 1 0,0-1 0,1 1 0,-1-1 0,0 1 0,0 0 0,0-1 0,-1 1 0,1-1 0,0 1 0,0 0 0,-1-1 0,1 1 0,-1-1 0,1 1 0,-1-1 0,-1 2 0,-2 4 0,0-1 0,-1 0 0,0-1 0,0 1 0,0-1 0,0 0 0,-1 0 0,0-1 0,0 0 0,0 0 0,-1 0 0,1 0 0,-1-1 0,-8 2 0,0 0 0,0 0 0,-1-1 0,1-1 0,-1-1 0,-28 1 0,32-3 0,-222-5 0,229 4 0,1 1 0,-1-1 0,0 0 0,1 0 0,-1-1 0,0 1 0,1-1 0,0 0 0,-1 0 0,1 0 0,0-1 0,0 0 0,0 0 0,-3-3 0,5 4 0,0 0 0,1 0 0,0-1 0,-1 1 0,1 0 0,0-1 0,0 1 0,0 0 0,0-1 0,1 1 0,-1-1 0,1 0 0,-1 1 0,1-1 0,0 1 0,0-1 0,0 0 0,0 1 0,1-1 0,-1 1 0,1-1 0,-1 0 0,1 1 0,0-1 0,0 1 0,2-4 0,0 1 0,0-1 0,0 1 0,1 0 0,0-1 0,0 2 0,0-1 0,0 0 0,1 1 0,0 0 0,0 0 0,0 0 0,0 1 0,1 0 0,9-5 0,-11 6 0,0 1 0,1-1 0,0 1 0,-1-1 0,1 1 0,0 1 0,-1-1 0,1 1 0,0-1 0,0 1 0,-1 1 0,1-1 0,0 1 0,0 0 0,-1 0 0,1 0 0,-1 0 0,1 1 0,6 4 0,-9-5 0,0 0 0,0 0 0,0 1 0,-1 0 0,1-1 0,0 1 0,-1 0 0,0-1 0,1 1 0,-1 0 0,0 0 0,0 0 0,0 0 0,0 0 0,0 1 0,0 3 0,3 39 0,-2-14 0,2-8-273,1 0 0,0-1 0,2 0 0,12 28 0,-5-20-6553</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7T13:58:18.527"/>
    </inkml:context>
    <inkml:brush xml:id="br0">
      <inkml:brushProperty name="width" value="0.035" units="cm"/>
      <inkml:brushProperty name="height" value="0.035" units="cm"/>
      <inkml:brushProperty name="color" value="#FFFFFF"/>
    </inkml:brush>
  </inkml:definitions>
  <inkml:trace contextRef="#ctx0" brushRef="#br0">0 0 24575,'0'0'0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7T13:58:22.567"/>
    </inkml:context>
    <inkml:brush xml:id="br0">
      <inkml:brushProperty name="width" value="0.035" units="cm"/>
      <inkml:brushProperty name="height" value="0.035" units="cm"/>
      <inkml:brushProperty name="color" value="#FFFFFF"/>
    </inkml:brush>
  </inkml:definitions>
  <inkml:trace contextRef="#ctx0" brushRef="#br0">1 0 24575,'0'0'0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7T13:58:26.028"/>
    </inkml:context>
    <inkml:brush xml:id="br0">
      <inkml:brushProperty name="width" value="0.035" units="cm"/>
      <inkml:brushProperty name="height" value="0.035" units="cm"/>
      <inkml:brushProperty name="color" value="#FFFFFF"/>
    </inkml:brush>
  </inkml:definitions>
  <inkml:trace contextRef="#ctx0" brushRef="#br0">0 0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7T13:57:24.205"/>
    </inkml:context>
    <inkml:brush xml:id="br0">
      <inkml:brushProperty name="width" value="0.035" units="cm"/>
      <inkml:brushProperty name="height" value="0.035" units="cm"/>
      <inkml:brushProperty name="color" value="#FFFFFF"/>
    </inkml:brush>
  </inkml:definitions>
  <inkml:trace contextRef="#ctx0" brushRef="#br0">125 0 24575,'-1'5'0,"0"-1"0,0 1 0,-1-1 0,0 0 0,0 0 0,0 0 0,0 0 0,0 0 0,-1 0 0,-5 5 0,-5 10 0,-5 16 0,2 0 0,1 2 0,-17 65 0,31-99 0,0-1 0,1 1 0,-1-1 0,1 1 0,-1 0 0,1-1 0,0 1 0,0-1 0,0 1 0,0 0 0,0-1 0,1 1 0,-1-1 0,1 1 0,0-1 0,-1 1 0,1-1 0,0 1 0,1-1 0,1 3 0,-1-3 0,0 0 0,0 0 0,0-1 0,0 1 0,1 0 0,-1-1 0,1 0 0,-1 1 0,1-1 0,-1 0 0,1-1 0,0 1 0,0 0 0,-1-1 0,6 1 0,7 0 0,1-1 0,0-1 0,-1-1 0,1 0 0,18-5 0,-27 5 0,5-1 0,1 0 0,0 1 0,0 1 0,15-1 0,-25 2 0,1 1 0,-1-1 0,0 0 0,0 1 0,0 0 0,0 0 0,0 0 0,1 0 0,-2 0 0,1 0 0,0 1 0,0-1 0,0 1 0,-1 0 0,1 0 0,-1 0 0,1 0 0,-1 1 0,0-1 0,0 1 0,0-1 0,3 5 0,-2-1 0,-1 0 0,1 1 0,-1-1 0,0 1 0,0 0 0,-1-1 0,0 1 0,0 0 0,-1 0 0,0 0 0,0-1 0,-2 13 0,-2 6 0,-2-1 0,-9 28 0,1-5 0,6-25 0,4-11 0,10-17 0,-1-1 0,5-6 0,-1 0 0,0 0 0,-1-1 0,-1 1 0,0-2 0,0 1 0,4-18 0,-8 19 0,1 0 0,0 0 0,-1 0 0,-1-1 0,0 1 0,-1-1 0,-1-13 0,0 26 0,0 1 0,0 0 0,0 0 0,0-1 0,0 1 0,0 0 0,0 0 0,0-1 0,0 1 0,0 0 0,0 0 0,0-1 0,0 1 0,0 0 0,0 0 0,0-1 0,0 1 0,-1 0 0,1 0 0,0-1 0,0 1 0,0 0 0,0 0 0,-1 0 0,1 0 0,0-1 0,0 1 0,0 0 0,-1 0 0,1 0 0,0 0 0,0 0 0,-1 0 0,1-1 0,0 1 0,0 0 0,-1 0 0,1 0 0,-9 8 0,-6 16 0,14-23 0,-11 19 0,2 2 0,0 0 0,1 0 0,1 1 0,1 0 0,-6 37 0,9-28 0,4-48-136,-1 0-1,0-1 1,-1 1-1,0 0 1,-2 0-1,0 1 1,0-1-1,-2 1 0,-9-22 1,-6 10-6690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7T14:11:21.994"/>
    </inkml:context>
    <inkml:brush xml:id="br0">
      <inkml:brushProperty name="width" value="0.035" units="cm"/>
      <inkml:brushProperty name="height" value="0.035" units="cm"/>
      <inkml:brushProperty name="color" value="#FFFFFF"/>
    </inkml:brush>
  </inkml:definitions>
  <inkml:trace contextRef="#ctx0" brushRef="#br0">1 1 24571,'0'895'0,"2031"-895"0,-2031-895 0,-2031 895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7T14:11:29.875"/>
    </inkml:context>
    <inkml:brush xml:id="br0">
      <inkml:brushProperty name="width" value="0.035" units="cm"/>
      <inkml:brushProperty name="height" value="0.035" units="cm"/>
      <inkml:brushProperty name="color" value="#FFFFFF"/>
    </inkml:brush>
  </inkml:definitions>
  <inkml:trace contextRef="#ctx0" brushRef="#br0">1 0 24575,'0'0'-8191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7T14:11:40.573"/>
    </inkml:context>
    <inkml:brush xml:id="br0">
      <inkml:brushProperty name="width" value="0.035" units="cm"/>
      <inkml:brushProperty name="height" value="0.035" units="cm"/>
      <inkml:brushProperty name="color" value="#FFFFFF"/>
    </inkml:brush>
  </inkml:definitions>
  <inkml:trace contextRef="#ctx0" brushRef="#br0">1495 514 24575,'-7'1'0,"-1"0"0,1 0 0,0 1 0,0 0 0,0 0 0,-10 5 0,-23 7 0,34-12 0,0 0 0,0-1 0,-1 0 0,1 0 0,0-1 0,0 1 0,-1-1 0,1-1 0,-1 1 0,1-1 0,-6-2 0,11 3 0,0 0 0,0 0 0,1-1 0,-1 1 0,0-1 0,1 1 0,-1 0 0,0-1 0,1 1 0,-1-1 0,1 1 0,-1-1 0,1 0 0,-1 1 0,1-1 0,-1 0 0,1 1 0,0-1 0,-1 0 0,1 1 0,0-1 0,-1 0 0,1 0 0,0 1 0,0-1 0,0 0 0,0 0 0,0 0 0,0 1 0,0-1 0,0 0 0,0 0 0,0 1 0,0-1 0,0 0 0,1 0 0,-1 1 0,1-2 0,0-1 0,1 0 0,0 0 0,0 0 0,1 0 0,-1 0 0,0 1 0,1-1 0,4-2 0,12-9 0,1 0 0,0 2 0,1 0 0,35-13 0,98-27 0,38 5 0,274-32 0,-326 61 0,206 0 0,-695 23 0,-336-4 0,288 34 0,302-23 0,-55 12 0,-22 3 0,168-27 0,-28 3 0,28-1 0,17-2 0,346-2 0,-431 2 0,-112-2 0,184 2 0,-46-6 0,43 6 0,1-1 0,0 1 0,-1-1 0,1 0 0,0 0 0,-1 0 0,1 0 0,0 0 0,0-1 0,0 1 0,0-1 0,0 1 0,0-1 0,0 0 0,-1-2 0,2 3 0,1 1 0,0-1 0,-1 0 0,1 0 0,0 1 0,-1-1 0,1 0 0,0 0 0,0 1 0,0-1 0,0 0 0,0 0 0,0 1 0,0-1 0,0 0 0,0 0 0,0 1 0,0-1 0,0 0 0,1 0 0,-1 1 0,0-1 0,0 0 0,1 0 0,-1 1 0,1-1 0,-1 0 0,1 1 0,-1-1 0,1 1 0,-1-1 0,1 1 0,-1-1 0,1 1 0,0-1 0,-1 1 0,1-1 0,1 0 0,32-13 0,1 5 0,0 1 0,0 2 0,46-2 0,114 4 0,-157 4 0,-4 1 0,-22 0 0,-1-1 0,0 0 0,1 0 0,18-4 0,-30 4 0,0 0 0,1 0 0,-1 0 0,1 0 0,-1 0 0,1-1 0,-1 1 0,0 0 0,1 0 0,-1 0 0,1 0 0,-1-1 0,0 1 0,1 0 0,-1-1 0,0 1 0,1 0 0,-1 0 0,0-1 0,1 1 0,-1-1 0,0 1 0,0 0 0,1-1 0,-1 1 0,0-1 0,0 1 0,0 0 0,0-1 0,0 1 0,0-1 0,1 1 0,-1-1 0,0 1 0,0 0 0,0-1 0,0 1 0,0-1 0,-1 1 0,1-1 0,0 1 0,0-1 0,0 1 0,0 0 0,0-1 0,-1 1 0,1-1 0,0 1 0,0 0 0,-1-1 0,1 1 0,-20-20 0,-3 6 0,-1 0 0,-1 1 0,0 2 0,0 0 0,-1 2 0,0 0 0,-1 2 0,0 1 0,-42-4 0,-28 3 0,-125 5 0,181 3 0,42 1 0,0 0 0,1-1 0,-1 1 0,0 0 0,0-1 0,1 1 0,-1-1 0,1 0 0,-1 1 0,1-1 0,-1 0 0,4 2 0,6 4 0,-1 0 0,2-1 0,-1 0 0,1-1 0,0 0 0,0-1 0,0 0 0,22 3 0,-34-7 0,-1-1 0,1 1 0,0 0 0,0 0 0,0 0 0,-1-1 0,1 1 0,0 0 0,0 0 0,0-1 0,0 1 0,0 0 0,-1 0 0,1-1 0,0 1 0,0 0 0,0 0 0,0-1 0,0 1 0,0 0 0,0-1 0,0 1 0,0 0 0,0 0 0,0-1 0,0 1 0,0 0 0,0-1 0,1 1 0,-1 0 0,0 0 0,0-1 0,0 1 0,0 0 0,0 0 0,0-1 0,1 1 0,-1 0 0,0 0 0,0 0 0,0-1 0,1 1 0,-1 0 0,0 0 0,0 0 0,1 0 0,-1-1 0,0 1 0,0 0 0,1 0 0,-1 0 0,0 0 0,1 0 0,-1 0 0,0 0 0,0 0 0,1 0 0,-1 0 0,0 0 0,1 0 0,-1 0 0,0 0 0,1 0 0,-23-17 0,2 6 0,0 2 0,-1 0 0,-1 1 0,1 1 0,-1 1 0,-29-4 0,-141-11 0,158 19 0,-476-11 0,487 16 0,22-3 0,1 0 0,0 0 0,0 0 0,0 0 0,0 0 0,0 0 0,0 0 0,-1 0 0,1 0 0,0 0 0,0 0 0,0 0 0,0 0 0,0 0 0,0 1 0,0-1 0,0 0 0,0 0 0,0 0 0,-1 0 0,1 0 0,0 0 0,0 0 0,0 1 0,0-1 0,0 0 0,0 0 0,0 0 0,0 0 0,0 0 0,0 0 0,0 1 0,0-1 0,0 0 0,0 0 0,0 0 0,0 0 0,0 0 0,0 0 0,0 0 0,0 1 0,0-1 0,0 0 0,1 0 0,-1 0 0,0 0 0,0 0 0,0 0 0,0 0 0,0 0 0,0 1 0,0-1 0,0 0 0,0 0 0,0 0 0,1 0 0,-1 0 0,0 0 0,0 0 0,0 0 0,0 0 0,0 0 0,35 15 0,-24-11 0,113 44 0,134 45 0,-214-80 0,1-2 0,0-2 0,1-3 0,47 2 0,193-13 0,-251 4 0,-232 0 0,-87 2 0,278 0 0,-49 4 0,52-4 0,1-1 0,-1 1 0,0-1 0,1 1 0,-1 0 0,1 0 0,-1 0 0,1 0 0,0 0 0,-1 1 0,1-1 0,0 1 0,0 0 0,0 0 0,-3 3 0,5-4 0,-1-1 0,1 1 0,0 0 0,0 0 0,0 0 0,-1 0 0,1-1 0,0 1 0,0 0 0,0 0 0,0 0 0,1 0 0,-1-1 0,0 1 0,0 0 0,0 0 0,1 0 0,-1-1 0,0 1 0,1 0 0,-1 0 0,1-1 0,-1 1 0,1 0 0,-1-1 0,1 1 0,-1-1 0,1 1 0,-1 0 0,1-1 0,0 1 0,0-1 0,-1 0 0,1 1 0,0-1 0,0 0 0,-1 1 0,2-1 0,36 15 0,0-6 0,0-1 0,73 5 0,78-8 0,-175-5 0,-41-1 0,-94-4 0,98 5 0,0 1 0,0 0 0,-34 8 0,56-9 0,0 1 0,0-1 0,0 0 0,-1 0 0,1 1 0,0-1 0,0 1 0,0-1 0,0 1 0,0 0 0,0-1 0,0 1 0,0 0 0,0 0 0,0-1 0,-1 2 0,2-1 0,0-1 0,0 1 0,0-1 0,0 0 0,1 1 0,-1-1 0,0 1 0,0-1 0,0 0 0,0 1 0,1-1 0,-1 0 0,0 1 0,0-1 0,1 0 0,-1 1 0,0-1 0,0 0 0,1 1 0,-1-1 0,0 0 0,1 0 0,-1 1 0,0-1 0,1 0 0,-1 0 0,1 0 0,-1 0 0,1 1 0,44 12 0,96 12 0,285 14 0,-516-39 0,-70-4 0,137-2 0,19 0 0,14-1 0,11 1 0,1 0 0,0 2 0,0 0 0,0 2 0,37 0 0,-24 0 0,529-3 0,-532 4 0,-32 1 0,-1 0 0,1 0 0,0-1 0,0 1 0,0 0 0,0 0 0,-1 0 0,1 0 0,0 0 0,0 0 0,0 0 0,0 0 0,0 0 0,-1 0 0,1-1 0,0 1 0,0 0 0,0 0 0,0 0 0,0 0 0,0 0 0,0-1 0,0 1 0,0 0 0,-1 0 0,1 0 0,0 0 0,0-1 0,0 1 0,0 0 0,0 0 0,0 0 0,0 0 0,0-1 0,0 1 0,0 0 0,0 0 0,0 0 0,0 0 0,0-1 0,1 1 0,-1 0 0,0 0 0,0 0 0,0 0 0,0 0 0,0-1 0,0 1 0,0 0 0,0 0 0,0 0 0,1 0 0,-1 0 0,0 0 0,0 0 0,0-1 0,0 1 0,0 0 0,1 0 0,-1 0 0,0 0 0,0 0 0,0 0 0,0 0 0,1 0 0,-15-6 0,1 1 0,-1 1 0,0 0 0,0 1 0,0 0 0,-1 1 0,-22 0 0,14 0 0,-208-7 0,32 2 0,162 0 0,36 7 0,1 0 0,0 0 0,0 0 0,-1 0 0,1 0 0,0 0 0,-1 0 0,1 0 0,0 0 0,0 0 0,-1-1 0,1 1 0,0 0 0,0 0 0,-1 0 0,1 0 0,0 0 0,0-1 0,-1 1 0,1 0 0,0 0 0,0 0 0,0-1 0,-1 1 0,1 0 0,0 0 0,0-1 0,0 1 0,0 0 0,0 0 0,0-1 0,0 1 0,-1 0 0,1-1 0,0 1 0,0 0 0,0 0 0,0-1 0,0 1 0,0 0 0,0-1 0,0 1 0,0 0 0,1 0 0,-1-1 0,0 1 0,0 0 0,0-1 0,0 1 0,0 0 0,0 0 0,0-1 0,1 1 0,-1 0 0,0 0 0,0 0 0,0-1 0,1 1 0,-1 0 0,1 0 0,18-9 0,45-1 0,-52 10 0,0-2 0,1 0 0,-1 0 0,0-1 0,20-8 0,-30 11 0,0-1 0,0 0 0,-1 1 0,1-1 0,0 0 0,-1 0 0,1 0 0,0-1 0,-1 1 0,1 0 0,-1-1 0,0 1 0,0-1 0,1 1 0,-1-1 0,0 1 0,0-1 0,0 0 0,0 0 0,-1 1 0,1-1 0,0 0 0,-1 0 0,1 0 0,-1 0 0,0 0 0,0 0 0,0 0 0,0 0 0,0 0 0,0 0 0,0 0 0,0 1 0,-1-1 0,1 0 0,-1 0 0,0-2 0,-2 0 0,1-1 0,-1 1 0,0 0 0,0 0 0,0 1 0,0-1 0,-1 0 0,1 1 0,-1 0 0,0 0 0,0 0 0,0 1 0,-9-5 0,-2 1 0,1 2 0,-1-1 0,0 2 0,-29-4 0,-51 2 0,74 4 0,453 36 0,-338-25 0,201 4 0,-290-13 0,0-1 0,0 1 0,0 0 0,0 0 0,0 1 0,-1-1 0,1 1 0,5 3 0,-10-5 0,1 0 0,-1 1 0,0-1 0,1 0 0,-1 1 0,1-1 0,-1 0 0,0 1 0,1-1 0,-1 0 0,0 1 0,0-1 0,1 1 0,-1-1 0,0 1 0,0-1 0,1 0 0,-1 1 0,0-1 0,0 1 0,0-1 0,0 1 0,0-1 0,0 1 0,0-1 0,0 1 0,0-1 0,0 1 0,0-1 0,0 1 0,-1 1 0,0 0 0,0-1 0,-1 0 0,1 1 0,0-1 0,0 0 0,-1 0 0,1 1 0,-1-1 0,1 0 0,-1 0 0,1-1 0,-4 2 0,-12 6 0,0-1 0,0-1 0,-1 0 0,0-1 0,-19 2 0,-97 6 0,103-12 0,0 2 0,0 0 0,0 2 0,0 2 0,-52 17 0,82-23 0,-1-1 0,0 1 0,0 0 0,1-1 0,-1 1 0,1 0 0,-1 0 0,1 0 0,-1 0 0,1 0 0,0 0 0,-1 1 0,1-1 0,0 0 0,0 1 0,0-1 0,0 1 0,-1 1 0,2-2 0,0 0 0,0 0 0,0 0 0,1 0 0,-1-1 0,0 1 0,0 0 0,1 0 0,-1-1 0,1 1 0,-1 0 0,1-1 0,-1 1 0,1 0 0,-1-1 0,1 1 0,-1 0 0,1-1 0,0 1 0,-1-1 0,1 1 0,0-1 0,0 0 0,-1 1 0,1-1 0,1 1 0,6 2 0,0 0 0,1-1 0,-1 0 0,1 0 0,-1 0 0,13 0 0,37-4 0,1-3 0,80-16 0,-101 15 0,89-21 0,57-8 0,-168 34 0,-8 1 0,1 0 0,0-1 0,-1-1 0,13-3 0,-20 5 0,0 0 0,0 0 0,0-1 0,-1 1 0,1 0 0,0-1 0,0 1 0,0-1 0,0 1 0,-1-1 0,1 0 0,0 1 0,-1-1 0,1 0 0,0 1 0,-1-1 0,1 0 0,-1 0 0,1 0 0,-1 1 0,1-1 0,-1 0 0,0 0 0,1 0 0,-1 0 0,0 0 0,0 0 0,0 0 0,1 0 0,-1 0 0,0 0 0,0 1 0,-1-1 0,1 0 0,0 0 0,0 0 0,0 0 0,-1 0 0,1 0 0,0 0 0,-1 0 0,1 0 0,-1 1 0,1-1 0,-1 0 0,0-1 0,-4-5 0,0 0 0,-1 0 0,0 1 0,0 0 0,0 0 0,-1 0 0,1 1 0,-1 0 0,-1 0 0,1 1 0,-11-5 0,-12-4 0,-51-14 0,23 11 0,-2 3 0,1 3 0,-2 2 0,-106 1 0,166 7 0,-7 0 0,0 0 0,1 0 0,-1 1 0,1 0 0,-14 4 0,19-5 0,1 1 0,0 0 0,-1-1 0,1 1 0,0 0 0,0-1 0,0 1 0,-1 0 0,1 0 0,0 0 0,0 0 0,0 0 0,1 0 0,-1 1 0,0-1 0,0 0 0,0 0 0,1 0 0,-1 1 0,1-1 0,-1 0 0,1 1 0,0-1 0,-1 1 0,1-1 0,0 0 0,0 1 0,0-1 0,0 1 0,0-1 0,0 1 0,0-1 0,1 0 0,-1 1 0,0-1 0,1 1 0,-1-1 0,2 2 0,2 6 0,0 0 0,1-1 0,0 1 0,0-1 0,1-1 0,0 1 0,0-1 0,1 0 0,0 0 0,0-1 0,1 0 0,-1 0 0,1-1 0,1 0 0,-1 0 0,1-1 0,0 0 0,10 3 0,6 2 0,0-2 0,1-1 0,-1-1 0,1-1 0,37 1 0,-30-9 0,-26-3 0,-18-4 0,-1 5 0,-1 1 0,1 1 0,-1 0 0,0 1 0,0 0 0,0 1 0,-1 1 0,1 0 0,0 0 0,-1 2 0,1-1 0,-19 5 0,29-5 0,0 1 0,0 1 0,1-1 0,-1 0 0,0 1 0,0-1 0,1 1 0,-1 0 0,1-1 0,-1 2 0,1-1 0,0 0 0,0 0 0,0 1 0,0-1 0,0 1 0,1-1 0,-1 1 0,1 0 0,-1 0 0,1-1 0,0 1 0,0 0 0,0 0 0,1 0 0,-1 0 0,1 1 0,0 2 0,-1-1 0,1 0 0,1-1 0,-1 1 0,1 0 0,-1-1 0,1 1 0,1-1 0,-1 1 0,1-1 0,-1 1 0,1-1 0,0 0 0,1 0 0,-1 0 0,1 0 0,0 0 0,6 6 0,4 1 0,0-1 0,1-1 0,0 0 0,18 8 0,-26-14 0,0 0 0,1 0 0,-1 0 0,1-1 0,-1 0 0,1-1 0,0 0 0,0 0 0,0 0 0,-1-1 0,1 0 0,11-1 0,-16 1 0,0-1 0,1 0 0,-1 1 0,0-1 0,0 0 0,0 0 0,0 0 0,0-1 0,0 1 0,0 0 0,0-1 0,-1 1 0,1-1 0,0 0 0,-1 1 0,1-1 0,-1 0 0,0 0 0,0 0 0,1 0 0,-1 0 0,-1 0 0,1 0 0,0-1 0,0 1 0,-1 0 0,1 0 0,-1-1 0,0-2 0,1 1 0,-1 0 0,1 1 0,0 0 0,0-1 0,0 1 0,1-1 0,-1 1 0,1 0 0,0 0 0,0 0 0,0 0 0,4-4 0,1 2 0,0 1 0,1 0 0,-1 0 0,1 1 0,0 0 0,0 0 0,0 1 0,1 0 0,-1 0 0,14 0 0,-22 2 0,70-7 0,115 2 0,-47 4 0,-125 1 0,1-1 0,-1-1 0,0 0 0,0-1 0,15-5 0,-25 8 0,-1-1 0,1 0 0,-1 0 0,1-1 0,-1 1 0,1 0 0,-1-1 0,0 1 0,1-1 0,-1 0 0,0 0 0,0 0 0,0 0 0,0 0 0,-1 0 0,1 0 0,-1-1 0,1 1 0,-1-1 0,0 1 0,0-1 0,0 0 0,0 1 0,0-1 0,-1 0 0,1 1 0,-1-1 0,0 0 0,0-5 0,-1 0 0,0 1 0,-1-1 0,0 1 0,0 0 0,-1 0 0,0 0 0,0 0 0,-1 0 0,1 0 0,-2 1 0,1 0 0,-1 0 0,0 0 0,0 0 0,0 1 0,-1 0 0,0 0 0,-11-7 0,9 7 0,-1 0 0,1 0 0,-1 1 0,-1 0 0,1 0 0,0 1 0,-1 1 0,0-1 0,0 1 0,0 1 0,1 0 0,-1 1 0,-19 0 0,24 2 0,-1-1 0,0 1 0,1-1 0,-1 1 0,1 1 0,0-1 0,0 1 0,0 0 0,-9 7 0,-42 40 0,15-11 0,10-14 0,-36 28 0,61-49 0,1 0 0,-1 0 0,0-1 0,-1 0 0,1-1 0,0 1 0,-1-1 0,0 0 0,-8 1 0,12-3 0,1 0 0,-1 0 0,0 0 0,1-1 0,-1 1 0,1-1 0,-1 0 0,0 1 0,1-1 0,-1 0 0,1 0 0,0-1 0,-1 1 0,1 0 0,0-1 0,0 1 0,0-1 0,-2-2 0,-4-5 0,0 1 0,1-1 0,-7-12 0,11 15 0,0 0 0,-1 1 0,0-1 0,0 1 0,0 0 0,-1 0 0,0 1 0,0-1 0,0 1 0,-10-6 0,14 10 0,-1-1 0,0 1 0,1 0 0,-1 0 0,0 0 0,1 0 0,-1 0 0,1 1 0,-1-1 0,0 0 0,1 1 0,-1-1 0,1 1 0,-1 0 0,1-1 0,-1 1 0,1 0 0,-1 0 0,1 0 0,0 0 0,0 0 0,-1 0 0,1 0 0,0 0 0,0 1 0,0-1 0,0 0 0,0 1 0,1-1 0,-2 3 0,-4 5 0,1 1 0,-9 22 0,7-13 0,2 1 0,-6 33 0,8-34 0,2-47 0,1 25 0,1 1 0,-1 0 0,0 0 0,1-1 0,0 1 0,-1 0 0,1 0 0,0 0 0,0 0 0,0 0 0,0 0 0,1 0 0,-1 0 0,1 0 0,-1 0 0,1 1 0,-1-1 0,1 1 0,0-1 0,0 1 0,0-1 0,2 0 0,-1 1 0,-1 1 0,1-1 0,0 1 0,0 0 0,0-1 0,0 1 0,0 0 0,0 1 0,0-1 0,0 1 0,0-1 0,0 1 0,-1 0 0,1 0 0,0 0 0,0 0 0,-1 0 0,1 1 0,-1-1 0,1 1 0,-1 0 0,0 0 0,1 0 0,-1 0 0,2 3 0,8 8 0,0 1 0,20 31 0,-19-26 0,2 3 0,22 29 0,-34-48 0,0 1 0,0-1 0,0 0 0,1 0 0,-1-1 0,1 1 0,0-1 0,-1 0 0,1 0 0,0 0 0,7 2 0,49 7 0,-38-8 0,-1 1 0,23 7 0,-25-4 0,-2-1 0,0 0 0,23 4 0,-37-10 0,1 1 0,0-1 0,0 1 0,-1-1 0,1 0 0,0 0 0,0-1 0,0 1 0,-1-1 0,1 0 0,0 0 0,0 0 0,-1 0 0,1-1 0,-1 1 0,5-4 0,-7 4 0,1 0 0,-1 0 0,0 0 0,0 0 0,0 0 0,0-1 0,0 1 0,0 0 0,0-1 0,0 1 0,-1 0 0,1-1 0,0 1 0,-1-1 0,0 1 0,1-1 0,-1 0 0,0 1 0,1-1 0,-1 1 0,0-1 0,0 0 0,0 1 0,0-1 0,-1 1 0,1-1 0,0 1 0,-1-1 0,1 0 0,-1 1 0,0 0 0,-1-3 0,0 0 0,0 1 0,0 0 0,0-1 0,0 1 0,-1 0 0,0 1 0,0-1 0,0 0 0,0 1 0,0 0 0,0-1 0,0 1 0,-5-1 0,-8-4 0,-2 2 0,1 0 0,0 1 0,-1 0 0,-23 0 0,-98 0 0,91 3 0,-576 3 0,200 1 0,405-3 0,0-1 0,0-1 0,-26-5 0,39 6 0,1-1 0,-1 0 0,1 0 0,0 0 0,-1-1 0,-8-6 0,12 8 0,0-1 0,0 1 0,0-1 0,1 0 0,-1 1 0,1-1 0,-1 0 0,1 0 0,0 0 0,0 0 0,0 0 0,0-1 0,0 1 0,0 0 0,0 0 0,1-1 0,-1-2 0,1 3 0,0-1 0,0 1 0,0-1 0,0 1 0,0 0 0,1-1 0,0 1 0,-1 0 0,1 0 0,0-1 0,0 1 0,0 0 0,0 0 0,0 0 0,1 0 0,-1 0 0,1 0 0,-1 0 0,1 1 0,0-1 0,-1 1 0,1-1 0,0 1 0,0-1 0,0 1 0,3-1 0,6-4 0,0 1 0,0 1 0,23-6 0,-23 7 0,119-36 0,-125 38 0,1 0 0,-1 0 0,0-1 0,0 0 0,0 0 0,8-5 0,-12 7 0,0-1 0,0 1 0,-1-1 0,1 0 0,-1 1 0,1-1 0,0 1 0,-1-1 0,1 0 0,-1 0 0,0 1 0,1-1 0,-1 0 0,0 0 0,1 0 0,-1 1 0,0-1 0,0 0 0,1 0 0,-1-1 0,-1 1 0,1-1 0,0 0 0,-1 1 0,1-1 0,-1 1 0,1 0 0,-1-1 0,0 1 0,0-1 0,0 1 0,0 0 0,0 0 0,0-1 0,0 1 0,-2-1 0,-4-4 0,-1 0 0,0 0 0,-1 1 0,0 0 0,1 1 0,-1 0 0,-1 0 0,1 1 0,0 0 0,-1 1 0,-13-2 0,-18-1 0,-52-1 0,91 6 0,-49-2 0,-53 7 0,86-3 0,0 0 0,0 1 0,0 2 0,1-1 0,-1 2 0,-22 10 0,40-16 0,0 0 0,-1 0 0,1 0 0,0 0 0,0 1 0,0-1 0,0 0 0,0 0 0,0 0 0,0 0 0,-1 0 0,1 0 0,0 0 0,0 0 0,0 0 0,0 0 0,0 0 0,0 0 0,0 0 0,-1 0 0,1 0 0,0 1 0,0-1 0,0 0 0,0 0 0,0 0 0,0 0 0,0 0 0,0 0 0,0 0 0,0 1 0,0-1 0,0 0 0,0 0 0,0 0 0,0 0 0,0 0 0,0 0 0,0 1 0,0-1 0,0 0 0,0 0 0,0 0 0,0 0 0,0 0 0,0 0 0,0 1 0,0-1 0,0 0 0,0 0 0,0 0 0,0 0 0,0 0 0,0 0 0,1 0 0,-1 0 0,0 1 0,0-1 0,12 4 0,21 1 0,-28-5 0,14 3 0,1 0 0,-1 1 0,0 1 0,-1 1 0,31 14 0,-47-20 0,-1 1 0,1-1 0,0 1 0,0 0 0,-1 0 0,1 0 0,-1 0 0,1 0 0,-1 0 0,1 1 0,-1-1 0,0 0 0,0 1 0,0-1 0,1 1 0,-1-1 0,-1 1 0,1 0 0,0-1 0,0 1 0,-1 0 0,1 0 0,-1 0 0,1-1 0,-1 1 0,0 0 0,1 3 0,-2-3 0,-1 0 0,1 1 0,0-1 0,-1 0 0,1 0 0,-1 0 0,0 0 0,0 0 0,0 0 0,0 0 0,0-1 0,0 1 0,0-1 0,-1 1 0,1-1 0,0 0 0,-1 0 0,1 0 0,-1 0 0,-2 0 0,-29 8 0,0-1 0,-1-2 0,0-2 0,0-1 0,-45-2 0,-40 5 0,473-13 0,-218 9 0,-126-3 0,19 2 0,-27-1 0,-1 0 0,1 0 0,0 0 0,-1 0 0,1 0 0,0 0 0,0 0 0,-1 0 0,1 1 0,0-1 0,-1 0 0,1 0 0,0 1 0,-1-1 0,1 1 0,-1-1 0,1 0 0,0 1 0,-1-1 0,1 1 0,-1-1 0,0 1 0,1 0 0,-1-1 0,1 1 0,-1 0 0,0 0 0,0-1 0,0 1 0,0 0 0,0-1 0,-1 1 0,1 0 0,0-1 0,-1 1 0,1 0 0,-1-1 0,1 1 0,0-1 0,-1 1 0,1-1 0,-1 1 0,1-1 0,-1 0 0,0 1 0,1-1 0,-1 1 0,1-1 0,-1 0 0,0 0 0,1 1 0,-2-1 0,-23 9 0,17-7 0,-183 52 0,50-17 0,98-26 0,-46 5 0,189-11 0,246-8 0,-320 1 0,-26 2 0,0 0 0,0 0 0,1-1 0,-1 1 0,0 0 0,0 0 0,0 0 0,0 0 0,0 0 0,0 0 0,0-1 0,0 1 0,0 0 0,1 0 0,-1 0 0,0 0 0,0 0 0,0 0 0,0-1 0,0 1 0,0 0 0,0 0 0,0 0 0,0 0 0,0-1 0,0 1 0,0 0 0,0 0 0,0 0 0,0 0 0,0 0 0,0-1 0,-1 1 0,1 0 0,0 0 0,0 0 0,0 0 0,0 0 0,0-1 0,0 1 0,0 0 0,0 0 0,0 0 0,-1 0 0,1 0 0,0 0 0,0 0 0,0 0 0,0 0 0,0-1 0,0 1 0,-1 0 0,1 0 0,0 0 0,0 0 0,0 0 0,0 0 0,-1 0 0,1 0 0,-43-17 0,35 14 0,-29-9 0,-54-20 0,-167-37 0,232 65 0,4 1 0,0-1 0,-25-8 0,46 12 0,0-1 0,0 1 0,0 0 0,0 0 0,1-1 0,-1 1 0,0 0 0,0-1 0,0 1 0,0-1 0,1 1 0,-1-1 0,0 1 0,1-1 0,-1 0 0,0 1 0,1-1 0,-1 0 0,1 1 0,-1-1 0,1 0 0,-1 0 0,1 0 0,-1 1 0,1-3 0,0 2 0,1 0 0,-1 0 0,1 0 0,-1 0 0,1 0 0,0 0 0,0 0 0,0 0 0,-1 0 0,1 0 0,0 0 0,0 0 0,0 0 0,0 1 0,0-1 0,1 1 0,-1-1 0,1 0 0,16-7 0,1 0 0,-1 1 0,2 1 0,-1 1 0,0 1 0,23-3 0,126-5 0,-166 11 0,154 0 0,-156 1 0,0 0 0,0-1 0,0 1 0,0 0 0,0 0 0,0 0 0,0 0 0,0 0 0,0 0 0,0 0 0,0 0 0,0-1 0,0 1 0,0 0 0,0 0 0,0 0 0,0 0 0,0 0 0,0 0 0,0 0 0,0 0 0,0-1 0,0 1 0,0 0 0,0 0 0,0 0 0,0 0 0,0 0 0,0 0 0,0 0 0,1 0 0,-1 0 0,0 0 0,0 0 0,0 0 0,0 0 0,0-1 0,0 1 0,0 0 0,0 0 0,0 0 0,1 0 0,-21-8 0,-31-8 0,1 8-682,-57-2-1,59 7-6143</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7T14:11:45.712"/>
    </inkml:context>
    <inkml:brush xml:id="br0">
      <inkml:brushProperty name="width" value="0.035" units="cm"/>
      <inkml:brushProperty name="height" value="0.035" units="cm"/>
      <inkml:brushProperty name="color" value="#FFFFFF"/>
    </inkml:brush>
  </inkml:definitions>
  <inkml:trace contextRef="#ctx0" brushRef="#br0">1 1 24575,'0'0'0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7T14:11:58.492"/>
    </inkml:context>
    <inkml:brush xml:id="br0">
      <inkml:brushProperty name="width" value="0.035" units="cm"/>
      <inkml:brushProperty name="height" value="0.035" units="cm"/>
      <inkml:brushProperty name="color" value="#FFFFFF"/>
    </inkml:brush>
  </inkml:definitions>
  <inkml:trace contextRef="#ctx0" brushRef="#br0">1968 1374 24575,'248'0'0,"-204"2"0,-37 1 0,-17 2 0,-28 2 0,0-1 0,-64 1 0,60-5 0,-757 23-1133,-12-27 1236,510 1-164,293 1 61,-7 0 0,0 0 0,0-1 0,1 0 0,-29-7 0,43 8 0,-1 0 0,0 0 0,1 0 0,-1 0 0,1 0-1,-1-1 1,0 1 0,1 0 0,-1 0 0,1 0 0,-1 0 0,1-1 0,-1 1 0,1 0 0,-1-1 0,1 1 0,-1 0-1,1-1 1,-1 1 0,1 0 0,-1-1 0,1 1 0,0-1 0,-1 1 0,1-1 0,0 1 0,-1-1 0,1 1-1,0-1 1,0 1 0,0-1 0,-1 0 0,1 1 0,0-1 0,0 1 0,0-1 0,0 0 0,0 1 0,0-1 0,2-1 16,-1 0 1,1 0 0,0 0 0,0 1 0,0-1 0,0 1-1,0-1 1,0 1 0,0 0 0,4-1 0,38-16 157,0 3 1,0 1 0,2 3-1,62-9 1,-47 9-139,559-69-493,-73 12 78,178-47 368,-604 101 707,-102 11-544,-53 3-157,32 0 7,-516-23 0,139 3-2,-113 14 0,472 6 0,18 0 0,4 0 0,26 4 0,225 43 0,-85-13 0,150 19-292,396 15-1,1-65 293,-651-5 163,1-3-1,106-22 1,-168 27-154,-1-1 0,1 1 0,-1-1 0,1 0 1,-1 1-1,0-1 0,0 0 0,1-1 0,-1 1 0,3-2 0,-5 2-9,0 1 0,1 0 0,-1 0 0,0-1 0,0 1-1,0 0 1,0-1 0,0 1 0,0 0 0,0 0 0,0-1-1,0 1 1,0 0 0,0-1 0,0 1 0,0 0 0,0-1 0,0 1-1,0 0 1,0 0 0,0-1 0,0 1 0,0 0 0,0-1-1,0 1 1,-1 0 0,1 0 0,0-1 0,0 1 0,0 0-1,-1 0 1,1-1 0,-19-12 2,-2 4-2,0 1 0,-1 0 0,1 2 0,-29-5 0,-100-9 0,87 12 0,-289-31 0,-416 6 0,757 33 0,1 0 0,-1 1 0,0 1 0,-11 2 0,21-4 0,0 0 0,0 0 0,-1 1 0,1-1 0,0 0 0,0 1 0,0-1 0,0 1 0,0-1 0,-1 1 0,1-1 0,0 1 0,0 0 0,0-1 0,1 1 0,-1 0 0,0 0 0,0 0 0,0 0 0,0 0 0,1 0 0,-1 0 0,1 0 0,-1 0 0,0 0 0,1 0 0,0 0 0,-1 1 0,1-1 0,0 0 0,0 0 0,-1 0 0,1 1 0,0-1 0,0 0 0,0 0 0,0 1 0,1-1 0,-1 0 0,0 0 0,1 0 0,-1 0 0,0 1 0,1-1 0,-1 0 0,1 0 0,0 1 0,2 2 0,-1-1 0,1 1 0,0-1 0,0 0 0,0 0 0,0 0 0,1 0 0,-1-1 0,1 1 0,-1-1 0,1 0 0,4 2 0,57 19 0,15-3 0,139 15 0,90-11 0,908-7-902,-1047-19 979,-114 3-77,-37 3 1,-19-4-1,0 0 0,0 0 0,0 0 0,0 1 0,0-1 0,0 0 0,0 0 0,0 0 0,0 0 0,0 0 0,0 1 0,0-1 0,0 0 0,0 0-1,0 0 1,0 0 0,0 0 0,0 1 0,0-1 0,0 0 0,0 0 0,0 0 0,0 0 0,0 0 0,0 0 0,0 1 0,0-1 0,0 0 0,-1 0 0,1 0 0,0 0 0,0 0 0,0 0 0,0 0 0,0 1 0,0-1 0,0 0 0,-1 0 0,1 0 0,0 0 0,0 0 0,0 0 0,0 0 0,0 0 0,0 0 0,-1 0 0,1 0 0,0 0 0,0 0 0,0 0 0,0 0 0,0 0 0,-1 0 0,1 0 0,-47 12 137,-562 94 206,-15-24-1041,535-71 818,-62 8 265,-260-1-1,545-21-230,199 4-218,229-4-418,0-37 444,-414 20 38,161-18 0,-271 33 0,-38 5 0,0 0 0,0 0 0,0-1 0,0 1 0,0 0 0,0 0 0,0 0 0,0 0 0,0 0 0,0 0 0,0 0 0,0 0 0,0 0 0,0 0 0,0 0 0,0 0 0,0 0 0,0-1 0,0 1 0,0 0 0,-28 1 0,-726 49-454,-153 6-11,759-52 465,136-1 0,15 3 0,11 0 146,1 0 0,-1-1 1,1 0-1,1-1 0,29 3 0,-11-1 95,222 36-259,322 10 0,266-46-353,-820-7 338,-49 1 198,-844-2 477,484 3-624,311-2-18,51-3 0,22 5 0,1-1 0,0 0 0,0 0 0,0 0 0,0 0 0,0 0 0,-1 0 0,1 0 0,0 0 0,0 0 0,0 0 0,0 0 0,-1 0 0,1 0 0,0-1 0,0 1 0,0 0 0,0 0 0,0 0 0,-1 0 0,1 0 0,0 0 0,0 0 0,0 0 0,0 0 0,0 0 0,0-1 0,0 1 0,0 0 0,-1 0 0,1 0 0,0 0 0,0 0 0,0 0 0,0-1 0,0 1 0,0 0 0,0 0 0,0 0 0,0 0 0,0-1 0,0 1 0,0 0 0,0 0 0,0 0 0,0 0 0,0 0 0,0-1 0,0 1 0,0 0 0,5-2 0,-1 0 0,1 0 0,-1 0 0,1 1 0,0 0 0,8-1 0,580-60-412,-380 48-527,801-74-9,-979 84 937,-9 3 11,0-2-1,-1-1 1,39-11-1,-48 6 131,-16 9-122,0 0 1,0 0-1,0-1 1,0 1-1,0 0 0,0 0 1,0-1-1,0 1 0,0 0 1,0 0-1,0 0 0,0-1 1,0 1-1,0 0 0,0 0 1,0-1-1,0 1 0,0 0 1,0 0-1,0 0 0,0-1 1,-1 1-1,1 0 0,0 0 1,0 0-1,0-1 0,0 1 1,0 0-1,-1 0 1,1 0-1,0 0 0,0-1 1,0 1-1,-1 0 0,1 0 1,0 0-1,0 0 0,-1 0 1,-33-10 837,-33 1-422,-114 0 1,-73 17-351,-390 63-48,539-57 21,-205 41-33,303-51-14,13-1 0,20-1 0,543 0 0,-276-6 0,-138 4 0,-367 0 0,-1095 0-1167,1264 1 1167,30 1 0,0-1 0,0-1 0,0-1 0,1 0 0,-1 0 0,0-1 0,-18-6 0,31 8 0,0 0 0,0 0 0,0 0 0,-1 0 0,1 0 0,0 0 0,0 0 0,0 0 0,0 0 0,0 0 0,0 0 0,0 0 0,-1 0 0,1 0 0,0 0 0,0 0 0,0 0 0,0 0 0,0-1 0,0 1 0,0 0 0,0 0 0,0 0 0,0 0 0,0 0 0,0 0 0,0 0 0,-1 0 0,1-1 0,0 1 0,0 0 0,0 0 0,0 0 0,0 0 0,0 0 0,0 0 0,0-1 0,0 1 0,0 0 0,0 0 0,0 0 0,0 0 0,1 0 0,-1 0 0,0 0 0,0-1 0,0 1 0,0 0 0,0 0 0,0 0 0,0 0 0,0 0 0,0 0 0,0 0 0,0 0 0,0 0 0,0 0 0,1-1 0,-1 1 0,0 0 0,0 0 0,0 0 0,0 0 0,0 0 0,20-5 0,51-5 0,90 2 0,-124 6 0,1607-11-1401,-1165 15 1919,-434-3-217,-40-3 300,-14-2 1,-13-3-482,0 1 1,-1 1-1,-36-7 1,-78-5-66,106 16-46,-557-34-9,4 42 0,689-7 0,345-17 0,166-69 0,-562 77 0,116-17 0,-167 30 0,-8 4 0,-14 7 0,-11 1 0,-1-1 0,-63 17 0,-73 6 0,132-29 0,-774 106 0,432-92 0,1275-27 0,-445 8 0,-850-2 0,1197 0 0,-1062 0 0,781-21 0,-104-11 0,-412 32 0,0 0 0,0-1 0,0 1 0,-1-1 0,1 1 0,0-1 0,0 0 0,-1 0 0,1 0 0,-1 0 0,4-3 0,-6 4 0,0 0 0,0 0 0,1-1 0,-1 1 0,0 0 0,0 0 0,0-1 0,0 1 0,0 0 0,0 0 0,0-1 0,0 1 0,0 0 0,0-1 0,0 1 0,0 0 0,0 0 0,0-1 0,0 1 0,0 0 0,0 0 0,0-1 0,0 1 0,-1 0 0,1 0 0,0-1 0,0 1 0,0 0 0,0 0 0,0 0 0,-1-1 0,1 1 0,0 0 0,0 0 0,0 0 0,-1 0 0,1-1 0,-22-10 0,-57-12 0,0 3 0,-97-10 0,167 28 0,-342-45 0,-503-5 0,-538 54-524,1040 0 1048,566-18-524,-60 1 0,1047-6 0,-1101 22 0,-95-1 0,7-1 0,-1 1 0,0 1 0,1 0 0,-1 0 0,21 6 0,-27-1 0,-13 1 0,-18 1 0,1-1 0,-1-1 0,0-1 0,-50 3 0,47-5 0,-457 29-847,-14-22 539,134-5 293,166 4-157,-244 43 0,235-20 1322,217-29-775,17 0-386,319-4 11,-121-1 0,-431 3 0,-278 38 0,431-28 0,-98 31 0,145-37 0,13-2 0,20 0 0,556-4 0,-118-41 0,-374 32 0,-177 7 0,-616 5 0,663 0 0,1 1 0,-1 2 0,1 1 0,0 3 0,-41 14 0,77-22 0,0 1 0,0-1 0,0 0 0,1-1 0,-1 1 0,0-1 0,0 1 0,-7-2 0,-9 1 0,-686 1 0,378-3 0,316 2 0,-25 1 0,0-2 0,-50-9 0,60 1 0,23 3 0,16-1 0,20 0 0,-1 2 0,1 1 0,0 1 0,51 3 0,-16-1 0,74-1 0,321-16 0,-365 9 0,-1-5 0,166-44 0,-245 54 0,-12 3 0,1 0 0,-1-1 0,0 1 0,1-1 0,-1 0 0,0 0 0,0-1 0,0 1 0,-1-1 0,8-6 0,-11 9 0,-1-1 0,0 1 0,0-1 0,0 1 0,0 0 0,0-1 0,0 1 0,0-1 0,0 1 0,-1 0 0,1-1 0,0 1 0,0 0 0,0-1 0,0 1 0,0 0 0,-1-1 0,1 1 0,0 0 0,0-1 0,-1 1 0,1 0 0,0-1 0,0 1 0,-1 0 0,1 0 0,0-1 0,-1 1 0,1 0 0,0 0 0,-1 0 0,1 0 0,0-1 0,-1 1 0,1 0 0,0 0 0,-1 0 0,1 0 0,-1 0 0,1 0 0,0 0 0,-1 0 0,1 0 0,-1 0 0,1 0 0,-1 0 0,-28-5 0,-1 1 0,0 1 0,0 1 0,-39 4 0,6-1 0,-49-2 0,-30 2 0,-237-29 0,337 18 0,38 4 0,13-1 0,12 0 0,0 1 0,1 2 0,-1 0 0,31-1 0,-37 3 0,799-18 0,-795 20 0,-49 1 0,-1386-1-823,1525 0 823,664-18 0,643-100-923,-1332 112 897,31-4 23,138 6 1,-246 4 2,0 1 0,0 0 0,-1 0 0,13 4 0,-15 0 32,-14 1 198,-23 2 44,-1-1-1,0-2 0,0-1 0,-59-1 0,31-2-157,-509-23-81,179-1-37,326 20 2,44-1 0,21 4 0,1 0 0,0 0 0,0 0 0,0 0 0,-1 0 0,1 0 0,0 0 0,0 0 0,0 0 0,-1 0 0,1 0 0,0 0 0,0-1 0,0 1 0,-1 0 0,1 0 0,0 0 0,0 0 0,0 0 0,0-1 0,0 1 0,-1 0 0,1 0 0,0 0 0,0 0 0,0-1 0,0 1 0,0 0 0,0 0 0,0-1 0,0 1 0,0 0 0,0 0 0,0 0 0,0-1 0,0 1 0,0 0 0,0 0 0,0 0 0,0-1 0,3-1 0,-1-1 0,1 1 0,0 0 0,1 1 0,-1-1 0,0 0 0,0 1 0,1 0 0,4-2 0,54-17 0,2 3 0,95-15 0,137-1 0,63 12 0,168-18 0,-515 35 0,-23 2 0,-41-1 0,-1129 0-1835,661 5 1880,-137-1-437,646-1 392,-18 0 0,-1-1 0,-51-7 0,79 8 19,1 0 0,-1-1 0,1 1 0,-1 0 0,1-1-1,0 1 1,-1 0 0,1-1 0,-1 0 0,1 1-1,0-1 1,0 0 0,-1 1 0,1-1 0,0 0-1,-2-2 1,4 2 45,1 0-1,-1 0 0,0 0 1,0 0-1,1 0 1,-1 0-1,0 0 0,1 0 1,-1 1-1,1-1 1,-1 1-1,1-1 0,-1 1 1,1-1-1,0 1 0,-1 0 1,3 0-1,74-17 285,96-8 1,88 5-310,56-6-54,-310 25 15,474-56 0,-8 28 0,-440 30 0,-34-1 0,-20-1 0,-487-46 9,245 20-160,-364-59-561,604 81 712,-34-8 0,53 12 0,-1 0 0,0 0 0,1-1 0,-1 1 0,1-1 0,-1 0 0,1 0 0,0 0 0,-6-5 0,9 6 0,0 1 0,0-1 0,-1 1 0,1 0 0,0-1 0,0 1 0,-1-1 0,1 1 0,0-1 0,0 1 0,0-1 0,0 1 0,0-1 0,0 1 0,0-1 0,0 1 0,0-1 0,0 1 0,0-1 0,0 1 0,0-1 0,0 1 0,1 0 0,-1-1 0,0 1 0,0-1 0,0 1 0,1-1 0,-1 1 0,0 0 0,1-1 0,-1 1 0,0-1 0,1 1 0,-1 0 0,0-1 0,1 1 0,-1 0 0,1 0 0,-1-1 0,0 1 0,1 0 0,-1 0 0,1 0 0,-1 0 0,1-1 0,-1 1 0,1 0 0,15-5 89,0 0 0,0 1 0,0 1-1,1 0 1,-1 1 0,24 1 0,-20-1 1,315 0 61,9 22-163,-44-1 15,405-12-3,-757-16 0,-286-19 0,89 10 0,190 13 0,-520-37 0,567 42 0,-7 0 0,1-1 0,0-1 0,-28-6 0,45 8 0,0 0 0,0 0 0,0-1 0,0 1 0,0 0 0,0-1 0,0 1 0,0-1 0,0 1 0,0-1 0,1 0 0,-1 1 0,0-1 0,0 0 0,1 0 0,-2 0 0,2 0 0,0 1 0,0-1 0,0 1 0,0-1 0,0 1 0,0 0 0,0-1 0,0 1 0,0-1 0,0 1 0,0-1 0,0 1 0,0-1 0,0 1 0,0 0 0,1-1 0,-1 1 0,0-1 0,0 1 0,1 0 0,-1-1 0,0 1 0,0 0 0,1-1 0,0 0 0,32-21 0,-26 18 0,22-10 0,0 0 0,1 2 0,0 1 0,0 2 0,34-6 0,165-19 0,-152 25 0,675-60 0,-722 67 0,130-7 0,185 11 0,-338-1 0,1 0 0,0 0 0,-1 1 0,1 0 0,-1 0 0,7 3 0,-12-4 0,-1-1 0,1 1 0,-1 0 0,1 0 0,-1 0 0,1 0 0,-1 0 0,0 0 0,1 0 0,-1 0 0,0 1 0,0-1 0,0 0 0,0 1 0,0-1 0,0 1 0,0-1 0,-1 1 0,1-1 0,0 1 0,-1-1 0,1 1 0,-1 0 0,0-1 0,1 1 0,-1 0 0,0 0 0,0-1 0,0 1 0,0 0 0,-1-1 0,1 3 0,-5 7 0,0-1 0,0 0 0,-1-1 0,0 1 0,0-1 0,-1 0 0,-9 9 0,8-9 0,-110 116 0,41-46 0,-96 97 0,-93 105 0,264-278 0,-26 30 0,2 1 0,-23 40 0,41-61 0,1 0 0,1 1 0,1 0 0,0 1 0,1-1 0,0 1 0,1 0 0,0 0 0,0 22 0,4-25 0,-1 0 0,1 0 0,1 0 0,0 0 0,1-1 0,0 1 0,0-1 0,2 1 0,-1-1 0,1-1 0,1 1 0,0-1 0,1 0 0,-1 0 0,2 0 0,0-1 0,0-1 0,10 10 0,7 8-1365,-4-2-5461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7T14:12:03.979"/>
    </inkml:context>
    <inkml:brush xml:id="br0">
      <inkml:brushProperty name="width" value="0.035" units="cm"/>
      <inkml:brushProperty name="height" value="0.035" units="cm"/>
      <inkml:brushProperty name="color" value="#FFFFFF"/>
    </inkml:brush>
  </inkml:definitions>
  <inkml:trace contextRef="#ctx0" brushRef="#br0">3570 103 24575,'1'0'0,"-1"0"0,0 0 0,1 0 0,-1 0 0,0 0 0,0 0 0,1 0 0,-1 0 0,0 0 0,1 0 0,-1 0 0,0 0 0,1 1 0,-1-1 0,0 0 0,1 0 0,-1 0 0,0 0 0,1 1 0,-1-1 0,0 0 0,0 0 0,1 0 0,-1 1 0,0-1 0,0 0 0,0 0 0,1 1 0,-1-1 0,0 0 0,0 1 0,0-1 0,0 0 0,0 0 0,1 1 0,-1-1 0,0 0 0,0 1 0,0-1 0,0 1 0,-1 0 0,1 0 0,0 0 0,-1-1 0,1 1 0,0 0 0,-1-1 0,1 1 0,-1 0 0,1-1 0,-1 1 0,1 0 0,-1-1 0,0 1 0,1-1 0,-1 1 0,0-1 0,1 0 0,-2 1 0,-15 7 0,0-1 0,0-1 0,-1-1 0,0 0 0,-29 3 0,1 0 0,-387 57 0,-4-29 0,320-28 0,-745 23 0,860-31 0,4 0 0,11-1 0,91-10 0,144-31 0,-10-1 0,-153 19 0,-57 15 0,1 1 0,55-7 0,352-40 0,-137 14 0,-150 22 0,318-23 0,78 44 0,-532-2 0,70 4 0,-79-4 0,0 1 0,0-1 0,0 1 0,0-1 0,-1 1 0,1 1 0,0-1 0,-1 0 0,1 1 0,-1 0 0,1 0 0,-1 0 0,0 0 0,0 0 0,6 6 0,-9-7 0,0 0 0,1 0 0,-1 0 0,0 0 0,0 0 0,0 0 0,0 0 0,0 0 0,0 0 0,0 0 0,0 0 0,0 0 0,0 0 0,0 0 0,-1 0 0,1 0 0,0 0 0,-1 0 0,1 0 0,-1 0 0,1 0 0,-1 0 0,1-1 0,-1 1 0,0 0 0,1 0 0,-1-1 0,0 1 0,0 0 0,0-1 0,1 1 0,-1-1 0,-2 2 0,-6 4 0,-1 1 0,0-1 0,0-1 0,0 1 0,-1-2 0,-12 5 0,-80 19 0,85-24 0,-411 74-180,-13-28-113,176-22 218,134-15 75,115-13 0,29-4 0,2 0 0,280-62 274,9 23 0,160 7-274,-369 30 0,136-17 0,-125 10 0,131 1 0,-732 12 0,207 2 0,506-2 0,-195-2 0,-45-5 0,-48-5 0,-100-6 0,-81 9 0,181 8 0,-345-1 0,1260 4 0,-465-3 0,-365 2 0,-13 1 0,-22 4 0,19-6 0,-53 12 0,-107 7 0,-63-11 0,151-7 0,-448-25 0,148 1 0,349 22 0,-486 0 0,272 25 0,-21 1 0,-358-21 0,320-7 0,-352 3 0,599 3 0,0 3 0,-67 14 0,28-3 0,77-13 0,15-1 0,25 5 0,68 7 0,155 6 0,-84-11 0,1198 39 0,-556-51-1365,-767 2-5461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2T13:11:53.459"/>
    </inkml:context>
    <inkml:brush xml:id="br0">
      <inkml:brushProperty name="width" value="0.035" units="cm"/>
      <inkml:brushProperty name="height" value="0.035" units="cm"/>
      <inkml:brushProperty name="color" value="#FFFFFF"/>
    </inkml:brush>
  </inkml:definitions>
  <inkml:trace contextRef="#ctx0" brushRef="#br0">0 0 24143,'0'339'0,"49"-339"0,-49-339 0,-49 339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2T13:12:21.644"/>
    </inkml:context>
    <inkml:brush xml:id="br0">
      <inkml:brushProperty name="width" value="0.035" units="cm"/>
      <inkml:brushProperty name="height" value="0.035" units="cm"/>
      <inkml:brushProperty name="color" value="#FFFFFF"/>
    </inkml:brush>
  </inkml:definitions>
  <inkml:trace contextRef="#ctx0" brushRef="#br0">0 1 24575,'0'0'0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2T13:12:05.527"/>
    </inkml:context>
    <inkml:brush xml:id="br0">
      <inkml:brushProperty name="width" value="0.035" units="cm"/>
      <inkml:brushProperty name="height" value="0.035" units="cm"/>
      <inkml:brushProperty name="color" value="#FFFFFF"/>
    </inkml:brush>
  </inkml:definitions>
  <inkml:trace contextRef="#ctx0" brushRef="#br0">1 1 24575,'0'0'-8191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2T13:12:34.707"/>
    </inkml:context>
    <inkml:brush xml:id="br0">
      <inkml:brushProperty name="width" value="0.035" units="cm"/>
      <inkml:brushProperty name="height" value="0.035" units="cm"/>
      <inkml:brushProperty name="color" value="#FFFFFF"/>
    </inkml:brush>
  </inkml:definitions>
  <inkml:trace contextRef="#ctx0" brushRef="#br0">5 30 24575,'10'19'0,"0"-7"0,-1 0 0,-1 0 0,0 1 0,0 0 0,-1 0 0,-1 0 0,0 1 0,-1 0 0,0 1 0,-1-1 0,3 27 0,-2-6 0,-3 0 0,-1 0 0,-1 0 0,-6 35 0,6-63 0,-1-1 0,0 1 0,-1-1 0,1 0 0,-5 9 0,6-14 0,0 0 0,0-1 0,-1 1 0,1 0 0,-1-1 0,1 1 0,-1 0 0,1-1 0,-1 1 0,1 0 0,-1-1 0,1 1 0,-1-1 0,0 1 0,1-1 0,-1 1 0,0-1 0,0 0 0,1 1 0,-1-1 0,0 0 0,0 0 0,0 0 0,1 1 0,-1-1 0,0 0 0,0 0 0,0 0 0,1 0 0,-1 0 0,0 0 0,0 0 0,0-1 0,1 1 0,-1 0 0,0 0 0,0-1 0,1 1 0,-1 0 0,0-1 0,0 1 0,1-1 0,-1 1 0,0-1 0,1 1 0,-1-1 0,1 1 0,-1-1 0,1 0 0,-1 1 0,1-1 0,-1-1 0,-4-4 0,0 0 0,0 0 0,1-1 0,0 0 0,0 1 0,1-2 0,0 1 0,0 0 0,1-1 0,0 1 0,0-1 0,-1-8 0,-1-17 0,0-49 0,4 68 0,0-11 0,3-141 0,-2 161 0,0-1 0,0 0 0,0 0 0,1 0 0,0 1 0,0-1 0,1 1 0,3-6 0,-6 10 0,1 0 0,0-1 0,0 1 0,-1 0 0,1 0 0,0 0 0,0 0 0,0 0 0,0 0 0,0 0 0,0 0 0,1 1 0,-1-1 0,0 0 0,0 1 0,1-1 0,-1 1 0,0-1 0,1 1 0,-1-1 0,0 1 0,1 0 0,-1 0 0,0 0 0,1 0 0,-1 0 0,1 0 0,-1 0 0,0 0 0,1 0 0,-1 1 0,0-1 0,1 1 0,-1-1 0,0 1 0,1-1 0,-1 1 0,1 1 0,6 3 0,0 2 0,0-1 0,-1 1 0,0 0 0,-1 1 0,1-1 0,-2 1 0,1 0 0,-1 1 0,0 0 0,-1-1 0,5 14 0,-1-1 0,-1 1 0,-1 0 0,-1 1 0,3 28 0,-5-20 0,-1-1 0,-1 1 0,-2 0 0,-1-1 0,-1 1 0,-13 52 0,3-27 0,11-41 0,0-1 0,-2 1 0,0-1 0,0 0 0,-2 0 0,1 0 0,-2-1 0,-13 21 0,20-33 0,0 0 0,-1 0 0,0-1 0,1 1 0,-1 0 0,1 0 0,-1-1 0,0 1 0,1 0 0,-1-1 0,0 1 0,0-1 0,0 1 0,1-1 0,-1 0 0,0 1 0,0-1 0,0 0 0,0 1 0,0-1 0,0 0 0,0 0 0,0 0 0,0 0 0,0 0 0,0 0 0,-1 0 0,1-1 0,0 0 0,-1 0 0,1 1 0,0-1 0,0 0 0,0-1 0,0 1 0,0 0 0,0 0 0,0 0 0,1-1 0,-1 1 0,0 0 0,1-1 0,-2-1 0,-1-8 0,0-1 0,0 1 0,-1-17 0,-3-73 0,9-138 0,1 86 0,-3 130 0,1 9 0,-1 0 0,0 0 0,-1 0 0,-1 0 0,-4-19 0,5 32 0,1-1 0,0 1 0,-1 0 0,1 0 0,-1-1 0,1 1 0,-1 0 0,0 0 0,1 0 0,-1 0 0,0 0 0,0 0 0,0 0 0,1 0 0,-3-1 0,2 1 0,1 1 0,-1 0 0,1 0 0,0 0 0,-1 1 0,1-1 0,-1 0 0,1 0 0,0 0 0,-1 0 0,1 0 0,-1 0 0,1 1 0,0-1 0,-1 0 0,1 0 0,0 0 0,-1 1 0,1-1 0,0 0 0,-1 1 0,1-1 0,0 0 0,0 1 0,-1-1 0,1 0 0,0 1 0,0-1 0,0 0 0,-1 1 0,-1 4 0,0 1 0,0-1 0,0 0 0,1 1 0,-2 9 0,-2 31 0,2 1 0,2-1 0,5 49 0,-4-93 0,0 0 0,0 0 0,0 0 0,0 1 0,1-1 0,-1 0 0,1 0 0,-1 0 0,1 0 0,0 0 0,0 0 0,0 0 0,0 0 0,0 0 0,0-1 0,1 1 0,2 2 0,-4-3 0,1-1 0,-1 0 0,1 0 0,-1 0 0,1 0 0,0 0 0,-1 0 0,1 0 0,-1 0 0,1 0 0,-1 0 0,1 0 0,0 0 0,-1 0 0,1 0 0,-1 0 0,1-1 0,-1 1 0,1 0 0,-1 0 0,1-1 0,0 1 0,16-18 0,-10 8 0,-2 0 0,1 0 0,-1 0 0,-1-1 0,0 1 0,-1-1 0,0-1 0,3-19 0,-1-9 0,-1-43 0,-4 83 0,0-6 0,0 1 0,0-1 0,-1 0 0,0 1 0,-2-10 0,3 14 0,0 1 0,-1-1 0,1 1 0,0 0 0,0-1 0,0 1 0,0-1 0,-1 1 0,1-1 0,0 1 0,-1 0 0,1-1 0,0 1 0,-1 0 0,1-1 0,0 1 0,-1 0 0,1 0 0,0-1 0,-1 1 0,1 0 0,-1 0 0,1 0 0,-1-1 0,1 1 0,-1 0 0,0 0 0,0 0 0,0 1 0,0-1 0,0 1 0,0-1 0,0 1 0,0-1 0,0 1 0,0 0 0,0-1 0,1 1 0,-1 0 0,0 0 0,0 0 0,0 0 0,1 0 0,-2 1 0,-6 11 0,0 0 0,0 0 0,1 1 0,1-1 0,0 2 0,1-1 0,1 1 0,0-1 0,-2 24 0,1 12 0,3 78 0,2-112 0,3 23 0,2-1 0,1 0 0,2 0 0,23 68 0,-6-25 0,-15-40-1365,-3-5-5461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7T13:57:27.235"/>
    </inkml:context>
    <inkml:brush xml:id="br0">
      <inkml:brushProperty name="width" value="0.035" units="cm"/>
      <inkml:brushProperty name="height" value="0.035" units="cm"/>
      <inkml:brushProperty name="color" value="#FFFFFF"/>
    </inkml:brush>
  </inkml:definitions>
  <inkml:trace contextRef="#ctx0" brushRef="#br0">1 1 24575,'0'0'-8191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2T13:12:46.729"/>
    </inkml:context>
    <inkml:brush xml:id="br0">
      <inkml:brushProperty name="width" value="0.035" units="cm"/>
      <inkml:brushProperty name="height" value="0.035" units="cm"/>
      <inkml:brushProperty name="color" value="#FFFFFF"/>
    </inkml:brush>
  </inkml:definitions>
  <inkml:trace contextRef="#ctx0" brushRef="#br0">1 0 24575,'0'0'0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2T13:12:06.485"/>
    </inkml:context>
    <inkml:brush xml:id="br0">
      <inkml:brushProperty name="width" value="0.035" units="cm"/>
      <inkml:brushProperty name="height" value="0.035" units="cm"/>
      <inkml:brushProperty name="color" value="#FFFFFF"/>
    </inkml:brush>
  </inkml:definitions>
  <inkml:trace contextRef="#ctx0" brushRef="#br0">0 0 24575,'0'0'-8191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2T13:12:09.079"/>
    </inkml:context>
    <inkml:brush xml:id="br0">
      <inkml:brushProperty name="width" value="0.035" units="cm"/>
      <inkml:brushProperty name="height" value="0.035" units="cm"/>
      <inkml:brushProperty name="color" value="#FFFFFF"/>
    </inkml:brush>
  </inkml:definitions>
  <inkml:trace contextRef="#ctx0" brushRef="#br0">0 0 24575,'0'0'-8191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2T13:12:12.979"/>
    </inkml:context>
    <inkml:brush xml:id="br0">
      <inkml:brushProperty name="width" value="0.035" units="cm"/>
      <inkml:brushProperty name="height" value="0.035" units="cm"/>
      <inkml:brushProperty name="color" value="#FFFFFF"/>
    </inkml:brush>
  </inkml:definitions>
  <inkml:trace contextRef="#ctx0" brushRef="#br0">0 0 24575,'0'0'-8191</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2T13:12:15.872"/>
    </inkml:context>
    <inkml:brush xml:id="br0">
      <inkml:brushProperty name="width" value="0.035" units="cm"/>
      <inkml:brushProperty name="height" value="0.035" units="cm"/>
      <inkml:brushProperty name="color" value="#FFFFFF"/>
    </inkml:brush>
  </inkml:definitions>
  <inkml:trace contextRef="#ctx0" brushRef="#br0">0 0 24575,'0'0'0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2T13:12:52.185"/>
    </inkml:context>
    <inkml:brush xml:id="br0">
      <inkml:brushProperty name="width" value="0.035" units="cm"/>
      <inkml:brushProperty name="height" value="0.035" units="cm"/>
      <inkml:brushProperty name="color" value="#FFFFFF"/>
    </inkml:brush>
  </inkml:definitions>
  <inkml:trace contextRef="#ctx0" brushRef="#br0">0 0 24575,'0'0'0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2T13:12:59.622"/>
    </inkml:context>
    <inkml:brush xml:id="br0">
      <inkml:brushProperty name="width" value="0.035" units="cm"/>
      <inkml:brushProperty name="height" value="0.035" units="cm"/>
      <inkml:brushProperty name="color" value="#FFFFFF"/>
    </inkml:brush>
  </inkml:definitions>
  <inkml:trace contextRef="#ctx0" brushRef="#br0">100 209 24575,'8'16'0,"-8"-15"0,1-1 0,-1 0 0,1 1 0,-1-1 0,0 0 0,1 0 0,-1 0 0,1 0 0,-1 1 0,0-1 0,1 0 0,-1 0 0,1 0 0,-1 0 0,1 0 0,-1 0 0,0 0 0,1 0 0,-1 0 0,1 0 0,-1 0 0,1-1 0,-1 1 0,1 0 0,-1 0 0,0 0 0,1 0 0,-1-1 0,0 1 0,1 0 0,-1 0 0,1-1 0,-1 1 0,1-1 0,8-18 0,0-23 0,-6 22 0,-2 1 0,0-21 0,-1 35 0,0 0 0,-1 0 0,1 0 0,-1 0 0,0 0 0,-1 0 0,1 1 0,-1-1 0,0 1 0,0-1 0,-1 1 0,1 0 0,-6-7 0,7 10 0,0 0 0,0 0 0,0 0 0,-1 0 0,1 0 0,0 0 0,-1 0 0,1 1 0,-1-1 0,1 0 0,-1 1 0,1-1 0,-1 1 0,1 0 0,-1-1 0,1 1 0,-1 0 0,0 0 0,1 0 0,-1 0 0,1 0 0,-1 1 0,0-1 0,1 0 0,-1 1 0,1-1 0,-1 1 0,1-1 0,-1 1 0,1 0 0,0 0 0,-1-1 0,1 1 0,0 0 0,0 0 0,-1 1 0,1-1 0,0 0 0,0 0 0,-1 2 0,-3 3 0,0 0 0,0 0 0,0 1 0,1 0 0,0 0 0,-6 13 0,4-1 0,1 0 0,0 0 0,2 0 0,0 1 0,0 22 0,6 98 0,-2-118 0,1-176-1365,-2 105-5461</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2T13:13:23.243"/>
    </inkml:context>
    <inkml:brush xml:id="br0">
      <inkml:brushProperty name="width" value="0.035" units="cm"/>
      <inkml:brushProperty name="height" value="0.035" units="cm"/>
      <inkml:brushProperty name="color" value="#FFFFFF"/>
    </inkml:brush>
  </inkml:definitions>
  <inkml:trace contextRef="#ctx0" brushRef="#br0">0 1 24575,'0'0'-8191</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2T13:11:43.600"/>
    </inkml:context>
    <inkml:brush xml:id="br0">
      <inkml:brushProperty name="width" value="0.035" units="cm"/>
      <inkml:brushProperty name="height" value="0.035" units="cm"/>
      <inkml:brushProperty name="color" value="#FFFFFF"/>
    </inkml:brush>
  </inkml:definitions>
  <inkml:trace contextRef="#ctx0" brushRef="#br0">0 1 24575,'0'0'-8191</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2T13:11:46.492"/>
    </inkml:context>
    <inkml:brush xml:id="br0">
      <inkml:brushProperty name="width" value="0.035" units="cm"/>
      <inkml:brushProperty name="height" value="0.035" units="cm"/>
      <inkml:brushProperty name="color" value="#FFFFFF"/>
    </inkml:brush>
  </inkml:definitions>
  <inkml:trace contextRef="#ctx0" brushRef="#br0">1 1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7T13:57:43.791"/>
    </inkml:context>
    <inkml:brush xml:id="br0">
      <inkml:brushProperty name="width" value="0.035" units="cm"/>
      <inkml:brushProperty name="height" value="0.035" units="cm"/>
      <inkml:brushProperty name="color" value="#FFFFFF"/>
    </inkml:brush>
  </inkml:definitions>
  <inkml:trace contextRef="#ctx0" brushRef="#br0">0 0 24575</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2T13:12:09.975"/>
    </inkml:context>
    <inkml:brush xml:id="br0">
      <inkml:brushProperty name="width" value="0.035" units="cm"/>
      <inkml:brushProperty name="height" value="0.035" units="cm"/>
      <inkml:brushProperty name="color" value="#FFFFFF"/>
    </inkml:brush>
  </inkml:definitions>
  <inkml:trace contextRef="#ctx0" brushRef="#br0">1 0 24575,'0'0'-8191</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2T13:12:10.966"/>
    </inkml:context>
    <inkml:brush xml:id="br0">
      <inkml:brushProperty name="width" value="0.035" units="cm"/>
      <inkml:brushProperty name="height" value="0.035" units="cm"/>
      <inkml:brushProperty name="color" value="#FFFFFF"/>
    </inkml:brush>
  </inkml:definitions>
  <inkml:trace contextRef="#ctx0" brushRef="#br0">0 1 24575,'0'0'-8191</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2T13:13:34.163"/>
    </inkml:context>
    <inkml:brush xml:id="br0">
      <inkml:brushProperty name="width" value="0.035" units="cm"/>
      <inkml:brushProperty name="height" value="0.035" units="cm"/>
      <inkml:brushProperty name="color" value="#FFFFFF"/>
    </inkml:brush>
  </inkml:definitions>
  <inkml:trace contextRef="#ctx0" brushRef="#br0">232 8 24575,'0'-7'0,"0"14"0,-1 27 0,-1 0 0,-13 66 0,3-38 0,4 0 0,-1 65 0,8 126 0,3-157 0,-2-563 0,0 449 0,0 0 0,-2 0 0,-5-27 0,7 43 0,0 0 0,-1 1 0,1-1 0,-1 1 0,1-1 0,-1 1 0,0-1 0,1 1 0,-1-1 0,0 1 0,0 0 0,-2-2 0,3 3 0,0 0 0,-1-1 0,1 1 0,0 0 0,-1 0 0,1 0 0,0 0 0,-1 0 0,1 0 0,0 0 0,-1 0 0,1 0 0,0 0 0,0 0 0,-1 0 0,1 0 0,0 1 0,-1-1 0,1 0 0,0 0 0,-1 0 0,1 0 0,0 0 0,0 1 0,-1-1 0,1 0 0,0 0 0,0 0 0,-1 1 0,1-1 0,0 0 0,0 0 0,0 1 0,-1-1 0,1 1 0,-18 40 0,14-27 0,-8 21 0,-12 64 0,20-79 0,3-17 0,0-7 0,0-18 0,-2-31 0,3 53 0,0-1 0,0 0 0,0 1 0,-1-1 0,1 1 0,0-1 0,0 1 0,-1-1 0,1 1 0,0-1 0,0 1 0,-1-1 0,1 1 0,-1-1 0,1 1 0,0-1 0,-1 1 0,1 0 0,-1-1 0,1 1 0,-1 0 0,1-1 0,-1 1 0,1 0 0,-1 0 0,0 0 0,1-1 0,-2 1 0,-16 6 0,14-3 0,0-1 0,0 1 0,1 0 0,0 0 0,0 1 0,-1-1 0,-1 4 0,-18 45 0,18-45 0,5-12 0,4-15 0,4-2 24,0 0 0,-2-1 0,0 0 0,3-38 0,-3-96-1509,-6 126-5341</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2T13:13:55.411"/>
    </inkml:context>
    <inkml:brush xml:id="br0">
      <inkml:brushProperty name="width" value="0.035" units="cm"/>
      <inkml:brushProperty name="height" value="0.035" units="cm"/>
      <inkml:brushProperty name="color" value="#FFFFFF"/>
    </inkml:brush>
  </inkml:definitions>
  <inkml:trace contextRef="#ctx0" brushRef="#br0">0 1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7T13:57:46.927"/>
    </inkml:context>
    <inkml:brush xml:id="br0">
      <inkml:brushProperty name="width" value="0.035" units="cm"/>
      <inkml:brushProperty name="height" value="0.035" units="cm"/>
      <inkml:brushProperty name="color" value="#FFFFFF"/>
    </inkml:brush>
  </inkml:definitions>
  <inkml:trace contextRef="#ctx0" brushRef="#br0">0 1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7T13:57:54.834"/>
    </inkml:context>
    <inkml:brush xml:id="br0">
      <inkml:brushProperty name="width" value="0.035" units="cm"/>
      <inkml:brushProperty name="height" value="0.035" units="cm"/>
      <inkml:brushProperty name="color" value="#FFFFFF"/>
    </inkml:brush>
  </inkml:definitions>
  <inkml:trace contextRef="#ctx0" brushRef="#br0">337 443 24575,'13'-1'0,"0"-1"0,0-1 0,0 0 0,-1 0 0,1-1 0,-1-1 0,0 0 0,17-10 0,37-14 0,-41 21 0,1 0 0,42-6 0,-62 13 0,0 0 0,0 0 0,0 1 0,0 0 0,-1 0 0,1 0 0,0 1 0,0 0 0,0 0 0,0 1 0,0-1 0,-1 1 0,1 0 0,-1 1 0,0-1 0,1 1 0,8 7 0,-11-8 0,-1 1 0,0-1 0,0 1 0,0 0 0,0-1 0,0 1 0,-1 0 0,1 0 0,-1 0 0,0 0 0,0 1 0,0-1 0,0 0 0,-1 0 0,1 0 0,-1 5 0,0-1 0,0-1 0,-1 0 0,0 0 0,0 0 0,-1 0 0,0 0 0,0 0 0,-3 7 0,-3 3 0,-1 0 0,-1 0 0,-1-1 0,-23 26 0,-179 196 0,197-219 0,0-2 0,-1 0 0,0 0 0,-1-2 0,-1 0 0,-25 13 0,30-23 0,11-7 0,13-19 0,-8 19 0,65-120 0,38-63 0,-96 173 0,0 1 0,0 0 0,2 1 0,-1 0 0,1 0 0,1 1 0,21-15 0,-9 8 0,28-25 0,-39 29 0,1 1 0,0 1 0,1 1 0,0 0 0,1 1 0,20-10 0,-33 18 0,-1 1 0,0-1 0,0 0 0,1 1 0,-1-1 0,0 1 0,1-1 0,-1 1 0,1 0 0,-1 0 0,0 0 0,1 1 0,-1-1 0,0 0 0,1 1 0,-1 0 0,0-1 0,1 1 0,-1 0 0,0 0 0,4 3 0,-3-2 0,-1 1 0,0 0 0,1-1 0,-1 1 0,0 0 0,0 0 0,0 1 0,-1-1 0,1 0 0,-1 0 0,0 1 0,0-1 0,1 5 0,0 5 0,0 1 0,-1-1 0,0 1 0,-1 0 0,-1 0 0,-3 21 0,-3 4 0,-21 64 0,23-88 0,-2 0 0,0 0 0,0 0 0,-2-1 0,0 0 0,-19 22 0,13-18 0,-2-1 0,0 0 0,-25 17 0,42-34 0,0 1 0,0-1 0,-1 0 0,1 1 0,0-1 0,0 0 0,-1 0 0,1 0 0,0 1 0,-1-1 0,1 0 0,0 0 0,-1 0 0,1 0 0,0 0 0,-1 0 0,1 1 0,0-1 0,-1 0 0,1 0 0,0 0 0,-1 0 0,1 0 0,0 0 0,-1 0 0,1-1 0,0 1 0,-1 0 0,1 0 0,0 0 0,-1 0 0,1 0 0,0 0 0,-1-1 0,1 1 0,0 0 0,-1-1 0,-1-14 0,8-21 0,5 2 0,24-90 0,-32 113 0,-2 0 0,1 0 0,-1 0 0,-1 0 0,0 0 0,-1 0 0,0 0 0,0 0 0,-4-11 0,4 18 0,-1 0 0,1 0 0,-1 1 0,0-1 0,0 1 0,0-1 0,0 1 0,-1 0 0,1 0 0,-1 0 0,0 0 0,0 0 0,0 0 0,0 1 0,-7-4 0,5 3 0,-1 0 0,0 1 0,0 0 0,1 1 0,-1-1 0,0 1 0,-1 0 0,1 0 0,-10 1 0,4 0 0,0 1 0,1 1 0,-1 0 0,1 0 0,-1 1 0,1 1 0,0 0 0,0 0 0,1 1 0,-15 9 0,-4 5 0,15-11 0,0 1 0,1 1 0,0 0 0,1 0 0,-16 18 0,26-25 0,-24 24 0,26-26 0,-1 0 0,0 0 0,1-1 0,-1 1 0,0-1 0,1 1 0,-1-1 0,0 1 0,0-1 0,1 1 0,-1-1 0,0 1 0,0-1 0,0 0 0,0 0 0,1 1 0,-1-1 0,0 0 0,0 0 0,0 0 0,0 0 0,0 0 0,0 0 0,0 0 0,1 0 0,-1 0 0,0-1 0,0 1 0,0 0 0,0 0 0,0-1 0,1 1 0,-2-2 0,1 1 0,0 0 0,1 0 0,-1 0 0,1 0 0,0-1 0,-1 1 0,1 0 0,0 0 0,0-1 0,0 1 0,0 0 0,0 0 0,0-1 0,0 1 0,0 0 0,0 0 0,1-1 0,-1 1 0,1 0 0,-1 0 0,1-2 0,15-30 0,-12 25 0,14-30 0,-11 21 0,1-1 0,1 1 0,1 0 0,0 1 0,1 0 0,1 1 0,20-21 0,-15 20 0,-10 11 0,0-1 0,0 0 0,-1 0 0,1-1 0,-2 0 0,1 0 0,-1 0 0,0-1 0,0 0 0,-1 0 0,0 0 0,4-14 0,-2 0 0,-2-1 0,-1 0 0,1-39 0,-3 54 0,-1-1 0,-1 1 0,0 0 0,0-1 0,0 1 0,-1 0 0,0 0 0,-1 0 0,1 0 0,-2 0 0,1 1 0,-1-1 0,-6-8 0,8 13 0,-1 1 0,1 0 0,0 0 0,-1 0 0,1 0 0,-1 1 0,0-1 0,1 1 0,-1-1 0,0 1 0,0 0 0,0 0 0,0 0 0,0 1 0,0-1 0,0 1 0,0 0 0,0-1 0,0 1 0,-1 1 0,1-1 0,0 0 0,0 1 0,0-1 0,0 1 0,0 0 0,0 0 0,0 0 0,-4 3 0,-7 4 0,0 0 0,0 0 0,1 1 0,-15 14 0,23-18 0,-179 136 0,125-101 0,47-33 0,0 0 0,1 1 0,0 0 0,1 1 0,-19 20 0,20-12 0,23-24 0,23-23 0,-25 17 0,0 0 0,16-25 0,6-8 0,-15 30 0,-18 16 0,-1 0 0,0-1 0,1 1 0,-1 0 0,1 0 0,-1 0 0,1 0 0,-1 0 0,1 0 0,-1 0 0,1 0 0,-1 0 0,0 0 0,1 0 0,-1 0 0,1 0 0,-1 0 0,1 0 0,-1 0 0,1 0 0,-1 0 0,1 1 0,-1-1 0,0 0 0,1 1 0,0 0 0,0 0 0,-1 1 0,1-1 0,-1 0 0,0 1 0,1-1 0,-1 1 0,0-1 0,0 0 0,0 1 0,0-1 0,0 1 0,0-1 0,0 1 0,-1-1 0,1 0 0,0 1 0,-1-1 0,1 0 0,-1 1 0,0-1 0,1 0 0,-3 3 0,-10 19 0,-23 32 0,21-34 0,1 0 0,-14 30 0,25-45 0,0 1 0,0-1 0,1 1 0,0 0 0,1 0 0,-1 0 0,1 0 0,1 0 0,-1 0 0,1 0 0,1 0 0,1 12 0,-2-17 0,1 1 0,-1-1 0,1 0 0,-1 0 0,1 0 0,0 1 0,0-1 0,0 0 0,0 0 0,1 0 0,-1 0 0,0-1 0,1 1 0,-1 0 0,1 0 0,0-1 0,-1 1 0,1-1 0,0 0 0,4 3 0,-2-3 0,-1 0 0,0 0 0,1 0 0,-1-1 0,1 0 0,0 1 0,-1-1 0,1 0 0,-1-1 0,1 1 0,-1 0 0,6-2 0,3-2 0,1 0 0,-1-1 0,0-1 0,0 0 0,0 0 0,14-11 0,5-7 0,2 2 0,0 1 0,2 1 0,58-24 0,-72 35 0,0 0 0,25-16 0,-30 15 0,0 1 0,1 1 0,0 0 0,27-7 0,-24 10 0,0 0 0,0 2 0,0 1 0,33-1 0,-48 3 0,0 0 0,0 1 0,0-1 0,0 1 0,0 0 0,0 0 0,-1 0 0,1 1 0,0 0 0,-1 0 0,1 0 0,-1 0 0,0 1 0,0 0 0,0-1 0,0 2 0,0-1 0,0 0 0,-1 1 0,0-1 0,0 1 0,0 0 0,0 0 0,3 7 0,-2 0 0,0 0 0,0 0 0,-2 0 0,1 0 0,-2 0 0,1 1 0,-1-1 0,-1 1 0,0-1 0,-1 1 0,-2 15 0,1-19 0,0 1 0,0 0 0,-1 0 0,0-1 0,0 1 0,-1-1 0,0 0 0,-1 0 0,0-1 0,0 1 0,0-1 0,-1 0 0,0 0 0,-13 10 0,-6 0-97,-1-1 1,-1-1-1,-37 14 0,37-16-881,-3 0-5848</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7T13:56:31.637"/>
    </inkml:context>
    <inkml:brush xml:id="br0">
      <inkml:brushProperty name="width" value="0.035" units="cm"/>
      <inkml:brushProperty name="height" value="0.035" units="cm"/>
      <inkml:brushProperty name="color" value="#FFFFFF"/>
    </inkml:brush>
  </inkml:definitions>
  <inkml:trace contextRef="#ctx0" brushRef="#br0">0 0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7T13:56:32.015"/>
    </inkml:context>
    <inkml:brush xml:id="br0">
      <inkml:brushProperty name="width" value="0.035" units="cm"/>
      <inkml:brushProperty name="height" value="0.035" units="cm"/>
      <inkml:brushProperty name="color" value="#FFFFFF"/>
    </inkml:brush>
  </inkml:definitions>
  <inkml:trace contextRef="#ctx0" brushRef="#br0">0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EB5A20-B01A-4572-9CA3-BA322EF930BE}" type="datetimeFigureOut">
              <a:rPr lang="en-US" smtClean="0"/>
              <a:t>5/11/2026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C3993A-C2F9-4EAB-898E-DEBA486F77B9}" type="slidenum">
              <a:rPr lang="en-US" smtClean="0"/>
              <a:t>‹#›</a:t>
            </a:fld>
            <a:endParaRPr lang="en-US"/>
          </a:p>
        </p:txBody>
      </p:sp>
    </p:spTree>
    <p:extLst>
      <p:ext uri="{BB962C8B-B14F-4D97-AF65-F5344CB8AC3E}">
        <p14:creationId xmlns:p14="http://schemas.microsoft.com/office/powerpoint/2010/main" val="3436690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Lucida Sans" panose="020B0602030504020204" pitchFamily="34" charset="0"/>
              </a:rPr>
              <a:t>Hello and welcome to the Onboarding educational resource for Statewide Substance Abuse Testing. This training is being presented by the D.O.A.S. Policy Unit.  </a:t>
            </a:r>
          </a:p>
          <a:p>
            <a:endParaRPr lang="en-US" dirty="0"/>
          </a:p>
        </p:txBody>
      </p:sp>
      <p:sp>
        <p:nvSpPr>
          <p:cNvPr id="4" name="Slide Number Placeholder 3"/>
          <p:cNvSpPr>
            <a:spLocks noGrp="1"/>
          </p:cNvSpPr>
          <p:nvPr>
            <p:ph type="sldNum" sz="quarter" idx="5"/>
          </p:nvPr>
        </p:nvSpPr>
        <p:spPr/>
        <p:txBody>
          <a:bodyPr/>
          <a:lstStyle/>
          <a:p>
            <a:fld id="{9CC3993A-C2F9-4EAB-898E-DEBA486F77B9}" type="slidenum">
              <a:rPr lang="en-US" smtClean="0"/>
              <a:t>1</a:t>
            </a:fld>
            <a:endParaRPr lang="en-US"/>
          </a:p>
        </p:txBody>
      </p:sp>
    </p:spTree>
    <p:extLst>
      <p:ext uri="{BB962C8B-B14F-4D97-AF65-F5344CB8AC3E}">
        <p14:creationId xmlns:p14="http://schemas.microsoft.com/office/powerpoint/2010/main" val="3911756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next screen shows the results report that users will see after submitting responses to the questions asked. The report provides the agency name and department code, position information, and also a status summary with possible drug testing codes to use. We will talk more about the codes in the next slide.</a:t>
            </a:r>
          </a:p>
          <a:p>
            <a:endParaRPr lang="en-US" dirty="0"/>
          </a:p>
        </p:txBody>
      </p:sp>
      <p:sp>
        <p:nvSpPr>
          <p:cNvPr id="4" name="Slide Number Placeholder 3"/>
          <p:cNvSpPr>
            <a:spLocks noGrp="1"/>
          </p:cNvSpPr>
          <p:nvPr>
            <p:ph type="sldNum" sz="quarter" idx="5"/>
          </p:nvPr>
        </p:nvSpPr>
        <p:spPr/>
        <p:txBody>
          <a:bodyPr/>
          <a:lstStyle/>
          <a:p>
            <a:fld id="{9CC3993A-C2F9-4EAB-898E-DEBA486F77B9}" type="slidenum">
              <a:rPr lang="en-US" smtClean="0"/>
              <a:t>10</a:t>
            </a:fld>
            <a:endParaRPr lang="en-US"/>
          </a:p>
        </p:txBody>
      </p:sp>
    </p:spTree>
    <p:extLst>
      <p:ext uri="{BB962C8B-B14F-4D97-AF65-F5344CB8AC3E}">
        <p14:creationId xmlns:p14="http://schemas.microsoft.com/office/powerpoint/2010/main" val="1244671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Here’s an enlarged screenshot of the Drug Testing Indicator page where you’ll select the drug testing code in the HCM. For example, we have code A, which is for all post-certified positions. </a:t>
            </a:r>
            <a:r>
              <a:rPr lang="en-US" sz="1200" kern="1200" dirty="0">
                <a:solidFill>
                  <a:schemeClr val="tx1"/>
                </a:solidFill>
                <a:effectLst/>
                <a:latin typeface="+mn-lt"/>
                <a:ea typeface="+mn-ea"/>
                <a:cs typeface="+mn-cs"/>
              </a:rPr>
              <a:t>Not all law enforcement positions require P.O.S.T. certification. Examples of law enforcement positions that do not require P.O.S.T. certification include: Court </a:t>
            </a:r>
            <a:r>
              <a:rPr lang="en-US" sz="1200" kern="1200" dirty="0" err="1">
                <a:solidFill>
                  <a:schemeClr val="tx1"/>
                </a:solidFill>
                <a:effectLst/>
                <a:latin typeface="+mn-lt"/>
                <a:ea typeface="+mn-ea"/>
                <a:cs typeface="+mn-cs"/>
              </a:rPr>
              <a:t>Baliff</a:t>
            </a:r>
            <a:r>
              <a:rPr lang="en-US" sz="1200" kern="1200" dirty="0">
                <a:solidFill>
                  <a:schemeClr val="tx1"/>
                </a:solidFill>
                <a:effectLst/>
                <a:latin typeface="+mn-lt"/>
                <a:ea typeface="+mn-ea"/>
                <a:cs typeface="+mn-cs"/>
              </a:rPr>
              <a:t>, Detention Officers, and Animal Control Officers. </a:t>
            </a:r>
            <a:r>
              <a:rPr lang="en-US" dirty="0"/>
              <a:t>Another example is code B, which is for our commercial drivers. The CDL license should also be listed in the HCM. Codes C and D are for our non-DOT High-Risk Positions, and we also have code P, which is used for pre-employment purposes.</a:t>
            </a:r>
          </a:p>
          <a:p>
            <a:endParaRPr lang="en-US" dirty="0"/>
          </a:p>
        </p:txBody>
      </p:sp>
      <p:sp>
        <p:nvSpPr>
          <p:cNvPr id="4" name="Slide Number Placeholder 3"/>
          <p:cNvSpPr>
            <a:spLocks noGrp="1"/>
          </p:cNvSpPr>
          <p:nvPr>
            <p:ph type="sldNum" sz="quarter" idx="5"/>
          </p:nvPr>
        </p:nvSpPr>
        <p:spPr/>
        <p:txBody>
          <a:bodyPr/>
          <a:lstStyle/>
          <a:p>
            <a:fld id="{9CC3993A-C2F9-4EAB-898E-DEBA486F77B9}" type="slidenum">
              <a:rPr lang="en-US" smtClean="0"/>
              <a:t>11</a:t>
            </a:fld>
            <a:endParaRPr lang="en-US"/>
          </a:p>
        </p:txBody>
      </p:sp>
    </p:spTree>
    <p:extLst>
      <p:ext uri="{BB962C8B-B14F-4D97-AF65-F5344CB8AC3E}">
        <p14:creationId xmlns:p14="http://schemas.microsoft.com/office/powerpoint/2010/main" val="2972982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500" dirty="0">
                <a:latin typeface="Calisto MT" panose="02040603050505030304" pitchFamily="18" charset="0"/>
              </a:rPr>
              <a:t>Here's a screenshot of the section where the Drug Testing Indicator Code is located in the HCM. </a:t>
            </a:r>
            <a:r>
              <a:rPr lang="en-US" sz="1200" kern="1200" dirty="0">
                <a:solidFill>
                  <a:schemeClr val="tx1"/>
                </a:solidFill>
                <a:effectLst/>
                <a:latin typeface="+mn-lt"/>
                <a:ea typeface="+mn-ea"/>
                <a:cs typeface="+mn-cs"/>
              </a:rPr>
              <a:t>Enter the appropriate code for new positions or existing positions whose duties have changed and are now subject to drug testing. If you have used the position analysis tool, select the code based on what was shown in the results. If a position is not eligible for testing, select “None” in the menu options.</a:t>
            </a:r>
          </a:p>
          <a:p>
            <a:endParaRPr lang="en-US" dirty="0"/>
          </a:p>
        </p:txBody>
      </p:sp>
      <p:sp>
        <p:nvSpPr>
          <p:cNvPr id="4" name="Slide Number Placeholder 3"/>
          <p:cNvSpPr>
            <a:spLocks noGrp="1"/>
          </p:cNvSpPr>
          <p:nvPr>
            <p:ph type="sldNum" sz="quarter" idx="5"/>
          </p:nvPr>
        </p:nvSpPr>
        <p:spPr/>
        <p:txBody>
          <a:bodyPr/>
          <a:lstStyle/>
          <a:p>
            <a:fld id="{9CC3993A-C2F9-4EAB-898E-DEBA486F77B9}" type="slidenum">
              <a:rPr lang="en-US" smtClean="0"/>
              <a:t>12</a:t>
            </a:fld>
            <a:endParaRPr lang="en-US"/>
          </a:p>
        </p:txBody>
      </p:sp>
    </p:spTree>
    <p:extLst>
      <p:ext uri="{BB962C8B-B14F-4D97-AF65-F5344CB8AC3E}">
        <p14:creationId xmlns:p14="http://schemas.microsoft.com/office/powerpoint/2010/main" val="2670979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500" dirty="0"/>
              <a:t>So, who’s eligible for Substance Abuse Testing? </a:t>
            </a:r>
            <a:r>
              <a:rPr lang="en-US" sz="1200" kern="1200" dirty="0">
                <a:solidFill>
                  <a:schemeClr val="tx1"/>
                </a:solidFill>
                <a:effectLst/>
                <a:latin typeface="+mn-lt"/>
                <a:ea typeface="+mn-ea"/>
                <a:cs typeface="+mn-cs"/>
              </a:rPr>
              <a:t>Those in high-risk positions and those in safety-sensitive federally regulated positions are eligible for testing.</a:t>
            </a:r>
            <a:endParaRPr lang="en-US" altLang="en-US" sz="1500" dirty="0"/>
          </a:p>
          <a:p>
            <a:endParaRPr lang="en-US" dirty="0"/>
          </a:p>
        </p:txBody>
      </p:sp>
      <p:sp>
        <p:nvSpPr>
          <p:cNvPr id="4" name="Slide Number Placeholder 3"/>
          <p:cNvSpPr>
            <a:spLocks noGrp="1"/>
          </p:cNvSpPr>
          <p:nvPr>
            <p:ph type="sldNum" sz="quarter" idx="5"/>
          </p:nvPr>
        </p:nvSpPr>
        <p:spPr/>
        <p:txBody>
          <a:bodyPr/>
          <a:lstStyle/>
          <a:p>
            <a:fld id="{8A036B98-4C25-4BE2-B210-BA8FBEC0D3C7}" type="slidenum">
              <a:rPr lang="en-US" smtClean="0"/>
              <a:t>13</a:t>
            </a:fld>
            <a:endParaRPr lang="en-US"/>
          </a:p>
        </p:txBody>
      </p:sp>
    </p:spTree>
    <p:extLst>
      <p:ext uri="{BB962C8B-B14F-4D97-AF65-F5344CB8AC3E}">
        <p14:creationId xmlns:p14="http://schemas.microsoft.com/office/powerpoint/2010/main" val="2573281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the text on the screen indicates, high-risk positions are those in which being under the influence of alcohol or drugs could create the risk of significant harm to the employee or others</a:t>
            </a:r>
            <a:r>
              <a:rPr lang="en-US" altLang="en-US" sz="1500" dirty="0">
                <a:latin typeface="Calisto MT" panose="02040603050505030304" pitchFamily="18" charset="0"/>
              </a:rPr>
              <a:t>. </a:t>
            </a:r>
            <a:r>
              <a:rPr lang="en-US" sz="1200" kern="1200" dirty="0">
                <a:solidFill>
                  <a:schemeClr val="tx1"/>
                </a:solidFill>
                <a:effectLst/>
                <a:latin typeface="+mn-lt"/>
                <a:ea typeface="+mn-ea"/>
                <a:cs typeface="+mn-cs"/>
              </a:rPr>
              <a:t>High-risk positions include, but are not limited to, </a:t>
            </a:r>
            <a:r>
              <a:rPr lang="en-US" altLang="en-US" sz="1200" dirty="0">
                <a:latin typeface="Calisto MT" panose="02040603050505030304" pitchFamily="18" charset="0"/>
              </a:rPr>
              <a:t>Groundskeepers, Physicians, Nurses, Pharmacists,  and Cooks. </a:t>
            </a:r>
          </a:p>
          <a:p>
            <a:endParaRPr lang="en-US" dirty="0"/>
          </a:p>
        </p:txBody>
      </p:sp>
      <p:sp>
        <p:nvSpPr>
          <p:cNvPr id="4" name="Slide Number Placeholder 3"/>
          <p:cNvSpPr>
            <a:spLocks noGrp="1"/>
          </p:cNvSpPr>
          <p:nvPr>
            <p:ph type="sldNum" sz="quarter" idx="5"/>
          </p:nvPr>
        </p:nvSpPr>
        <p:spPr/>
        <p:txBody>
          <a:bodyPr/>
          <a:lstStyle/>
          <a:p>
            <a:fld id="{8A036B98-4C25-4BE2-B210-BA8FBEC0D3C7}" type="slidenum">
              <a:rPr lang="en-US" smtClean="0"/>
              <a:t>14</a:t>
            </a:fld>
            <a:endParaRPr lang="en-US"/>
          </a:p>
        </p:txBody>
      </p:sp>
    </p:spTree>
    <p:extLst>
      <p:ext uri="{BB962C8B-B14F-4D97-AF65-F5344CB8AC3E}">
        <p14:creationId xmlns:p14="http://schemas.microsoft.com/office/powerpoint/2010/main" val="2352715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E101A"/>
                </a:solidFill>
                <a:effectLst/>
              </a:rPr>
              <a:t>Safety-sensitive positions are regulated by the federal government, specifically the US DOT. </a:t>
            </a:r>
            <a:r>
              <a:rPr lang="en-US" sz="1200" kern="1200" dirty="0">
                <a:solidFill>
                  <a:schemeClr val="tx1"/>
                </a:solidFill>
                <a:effectLst/>
                <a:latin typeface="+mn-lt"/>
                <a:ea typeface="+mn-ea"/>
                <a:cs typeface="+mn-cs"/>
              </a:rPr>
              <a:t>Positions regulated by the US DOT include those that require a commercial driver’s license or CDL. Examples include school bus drivers, coast guards, heavy equipment operators, or drivers with the Georgia Regional Transportation Authority (</a:t>
            </a:r>
            <a:r>
              <a:rPr lang="en-US" sz="1800" i="0" dirty="0">
                <a:effectLst/>
                <a:latin typeface="+mn-lt"/>
                <a:ea typeface="Times New Roman" panose="02020603050405020304" pitchFamily="18" charset="0"/>
                <a:cs typeface="Aptos" panose="020B0004020202020204" pitchFamily="34" charset="0"/>
              </a:rPr>
              <a:t>GRTA drivers).</a:t>
            </a:r>
            <a:endParaRPr lang="en-US" sz="1800" i="0" dirty="0">
              <a:effectLst/>
              <a:latin typeface="+mn-lt"/>
              <a:ea typeface="Aptos" panose="020B0004020202020204" pitchFamily="34" charset="0"/>
              <a:cs typeface="Aptos" panose="020B00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A036B98-4C25-4BE2-B210-BA8FBEC0D3C7}" type="slidenum">
              <a:rPr lang="en-US" smtClean="0"/>
              <a:t>15</a:t>
            </a:fld>
            <a:endParaRPr lang="en-US"/>
          </a:p>
        </p:txBody>
      </p:sp>
    </p:spTree>
    <p:extLst>
      <p:ext uri="{BB962C8B-B14F-4D97-AF65-F5344CB8AC3E}">
        <p14:creationId xmlns:p14="http://schemas.microsoft.com/office/powerpoint/2010/main" val="2292202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ptos" panose="020B0004020202020204" pitchFamily="34" charset="0"/>
                <a:ea typeface="Times New Roman" panose="02020603050405020304" pitchFamily="18" charset="0"/>
                <a:cs typeface="Aptos" panose="020B0004020202020204" pitchFamily="34" charset="0"/>
              </a:rPr>
              <a:t>Next, we will discuss the Applicant Verification Portal (or AVP), which can be found in the Vault Health database. The purpose of the AVP is to determine whether or not an applicant has had a positive drug test within the past two years. To view the Applicant Verification Portal Training, </a:t>
            </a:r>
            <a:r>
              <a:rPr lang="en-US" sz="1000" kern="1200" dirty="0">
                <a:solidFill>
                  <a:schemeClr val="tx1"/>
                </a:solidFill>
                <a:effectLst/>
                <a:latin typeface="+mn-lt"/>
                <a:ea typeface="+mn-ea"/>
                <a:cs typeface="+mn-cs"/>
              </a:rPr>
              <a:t>please click on the link found at the bottom of the screen. </a:t>
            </a:r>
            <a:endParaRPr lang="en-US" dirty="0"/>
          </a:p>
          <a:p>
            <a:endParaRPr lang="en-US" dirty="0"/>
          </a:p>
        </p:txBody>
      </p:sp>
      <p:sp>
        <p:nvSpPr>
          <p:cNvPr id="4" name="Slide Number Placeholder 3"/>
          <p:cNvSpPr>
            <a:spLocks noGrp="1"/>
          </p:cNvSpPr>
          <p:nvPr>
            <p:ph type="sldNum" sz="quarter" idx="5"/>
          </p:nvPr>
        </p:nvSpPr>
        <p:spPr/>
        <p:txBody>
          <a:bodyPr/>
          <a:lstStyle/>
          <a:p>
            <a:fld id="{8A036B98-4C25-4BE2-B210-BA8FBEC0D3C7}" type="slidenum">
              <a:rPr lang="en-US" smtClean="0"/>
              <a:t>16</a:t>
            </a:fld>
            <a:endParaRPr lang="en-US"/>
          </a:p>
        </p:txBody>
      </p:sp>
    </p:spTree>
    <p:extLst>
      <p:ext uri="{BB962C8B-B14F-4D97-AF65-F5344CB8AC3E}">
        <p14:creationId xmlns:p14="http://schemas.microsoft.com/office/powerpoint/2010/main" val="32608637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57E9B-479F-D86D-F58C-6376B0A9A6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2C6996-615C-4134-F289-A87C439CE1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B7FFDE-42B6-AD06-75D0-C30A2574332D}"/>
              </a:ext>
            </a:extLst>
          </p:cNvPr>
          <p:cNvSpPr>
            <a:spLocks noGrp="1"/>
          </p:cNvSpPr>
          <p:nvPr>
            <p:ph type="body" idx="1"/>
          </p:nvPr>
        </p:nvSpPr>
        <p:spPr/>
        <p:txBody>
          <a:bodyPr/>
          <a:lstStyle/>
          <a:p>
            <a:pPr eaLnBrk="1" hangingPunct="1">
              <a:spcBef>
                <a:spcPct val="0"/>
              </a:spcBef>
              <a:defRPr/>
            </a:pPr>
            <a:r>
              <a:rPr lang="en-US" altLang="en-US" sz="1500" b="1" dirty="0">
                <a:solidFill>
                  <a:srgbClr val="C00000"/>
                </a:solidFill>
                <a:latin typeface="Calisto MT" panose="02040603050505030304" pitchFamily="18" charset="0"/>
              </a:rPr>
              <a:t>Georgia law only approves six types of Drug Testing: Pre-employment, Random,  Return-to-Duty, Follow-up, Post-Accident and Reasonable Suspicion . </a:t>
            </a:r>
          </a:p>
          <a:p>
            <a:endParaRPr lang="en-US" dirty="0"/>
          </a:p>
        </p:txBody>
      </p:sp>
      <p:sp>
        <p:nvSpPr>
          <p:cNvPr id="4" name="Slide Number Placeholder 3">
            <a:extLst>
              <a:ext uri="{FF2B5EF4-FFF2-40B4-BE49-F238E27FC236}">
                <a16:creationId xmlns:a16="http://schemas.microsoft.com/office/drawing/2014/main" id="{C342496F-42DF-7F37-7184-BAD2D7A9A66D}"/>
              </a:ext>
            </a:extLst>
          </p:cNvPr>
          <p:cNvSpPr>
            <a:spLocks noGrp="1"/>
          </p:cNvSpPr>
          <p:nvPr>
            <p:ph type="sldNum" sz="quarter" idx="5"/>
          </p:nvPr>
        </p:nvSpPr>
        <p:spPr/>
        <p:txBody>
          <a:bodyPr/>
          <a:lstStyle/>
          <a:p>
            <a:fld id="{8A036B98-4C25-4BE2-B210-BA8FBEC0D3C7}" type="slidenum">
              <a:rPr lang="en-US" smtClean="0"/>
              <a:t>17</a:t>
            </a:fld>
            <a:endParaRPr lang="en-US"/>
          </a:p>
        </p:txBody>
      </p:sp>
    </p:spTree>
    <p:extLst>
      <p:ext uri="{BB962C8B-B14F-4D97-AF65-F5344CB8AC3E}">
        <p14:creationId xmlns:p14="http://schemas.microsoft.com/office/powerpoint/2010/main" val="41587209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C1111-0E58-42C4-820A-A640543B31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ABB6F6-D395-DF6A-01F2-51CAF5C5C9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C0F102-AFEC-1318-8B12-43CEDF049DF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ts val="1000"/>
              <a:buFont typeface="Courier New" panose="02070309020205020404" pitchFamily="49" charset="0"/>
              <a:buNone/>
              <a:tabLst>
                <a:tab pos="914400" algn="l"/>
              </a:tabLst>
              <a:defRPr/>
            </a:pPr>
            <a:r>
              <a:rPr lang="en-US" altLang="en-US" sz="1500" dirty="0">
                <a:latin typeface="Calisto MT" panose="02040603050505030304" pitchFamily="18" charset="0"/>
              </a:rPr>
              <a:t>Pre-employment drug testing is conducted after an offer of employment. </a:t>
            </a:r>
            <a:r>
              <a:rPr lang="en-US" sz="1200" kern="1200" dirty="0">
                <a:solidFill>
                  <a:schemeClr val="tx1"/>
                </a:solidFill>
                <a:effectLst/>
                <a:latin typeface="+mn-lt"/>
                <a:ea typeface="+mn-ea"/>
                <a:cs typeface="+mn-cs"/>
              </a:rPr>
              <a:t>This type of testing applies to the following:</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Those offered initial employment into a high-risk or safety-sensitive position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Current employees transferring into a high-risk position or safety-sensitive position</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Whenever possible, pre-employment testing for high risk positions should be completed and a negative result received before employment begins.</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For safety-sensitive transportation positions, pre-employment tests must be successfully completed and a negative result received prior to performing the safety-sensitive functions.</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More information about pre-employment testing can be found in State Personnel Board sub-rules 21B and 21D.</a:t>
            </a:r>
          </a:p>
          <a:p>
            <a:pPr marL="0" marR="0" lvl="0" indent="0">
              <a:buSzPts val="1000"/>
              <a:buFont typeface="Courier New" panose="02070309020205020404" pitchFamily="49" charset="0"/>
              <a:buNone/>
              <a:tabLst>
                <a:tab pos="914400" algn="l"/>
              </a:tabLst>
            </a:pPr>
            <a:endParaRPr lang="en-US" altLang="en-US" sz="1500" dirty="0">
              <a:latin typeface="Calisto MT" panose="02040603050505030304" pitchFamily="18" charset="0"/>
            </a:endParaRPr>
          </a:p>
          <a:p>
            <a:endParaRPr lang="en-US" dirty="0"/>
          </a:p>
        </p:txBody>
      </p:sp>
      <p:sp>
        <p:nvSpPr>
          <p:cNvPr id="4" name="Slide Number Placeholder 3">
            <a:extLst>
              <a:ext uri="{FF2B5EF4-FFF2-40B4-BE49-F238E27FC236}">
                <a16:creationId xmlns:a16="http://schemas.microsoft.com/office/drawing/2014/main" id="{31A90BF0-320C-5C88-28B6-5B2C76EAC6B5}"/>
              </a:ext>
            </a:extLst>
          </p:cNvPr>
          <p:cNvSpPr>
            <a:spLocks noGrp="1"/>
          </p:cNvSpPr>
          <p:nvPr>
            <p:ph type="sldNum" sz="quarter" idx="5"/>
          </p:nvPr>
        </p:nvSpPr>
        <p:spPr/>
        <p:txBody>
          <a:bodyPr/>
          <a:lstStyle/>
          <a:p>
            <a:fld id="{8A036B98-4C25-4BE2-B210-BA8FBEC0D3C7}" type="slidenum">
              <a:rPr lang="en-US" smtClean="0"/>
              <a:t>18</a:t>
            </a:fld>
            <a:endParaRPr lang="en-US"/>
          </a:p>
        </p:txBody>
      </p:sp>
    </p:spTree>
    <p:extLst>
      <p:ext uri="{BB962C8B-B14F-4D97-AF65-F5344CB8AC3E}">
        <p14:creationId xmlns:p14="http://schemas.microsoft.com/office/powerpoint/2010/main" val="29120244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26ABF-25D5-584E-8E93-AF3F17AA05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2B162E-AD82-4C92-C392-5863DD4566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AC8F1D-0535-9785-F315-AA7C88ADD77F}"/>
              </a:ext>
            </a:extLst>
          </p:cNvPr>
          <p:cNvSpPr>
            <a:spLocks noGrp="1"/>
          </p:cNvSpPr>
          <p:nvPr>
            <p:ph type="body" idx="1"/>
          </p:nvPr>
        </p:nvSpPr>
        <p:spPr/>
        <p:txBody>
          <a:bodyPr/>
          <a:lstStyle/>
          <a:p>
            <a:r>
              <a:rPr lang="en-US" sz="1200" dirty="0">
                <a:solidFill>
                  <a:srgbClr val="0E101A"/>
                </a:solidFill>
                <a:effectLst/>
              </a:rPr>
              <a:t>Let’s now talk about random testing.</a:t>
            </a:r>
          </a:p>
          <a:p>
            <a:r>
              <a:rPr lang="en-US" sz="800" kern="1200" dirty="0">
                <a:solidFill>
                  <a:schemeClr val="tx1"/>
                </a:solidFill>
                <a:effectLst/>
                <a:latin typeface="+mn-lt"/>
                <a:ea typeface="+mn-ea"/>
                <a:cs typeface="+mn-cs"/>
              </a:rPr>
              <a:t>A Random Drug Test occurs when employees working in</a:t>
            </a:r>
            <a:r>
              <a:rPr lang="en-US" sz="1200" dirty="0">
                <a:solidFill>
                  <a:srgbClr val="0E101A"/>
                </a:solidFill>
                <a:effectLst/>
              </a:rPr>
              <a:t> a High-Risk or federally regulated position are placed in similar pools to be randomized for testing.</a:t>
            </a:r>
          </a:p>
          <a:p>
            <a:pPr marL="342900" indent="-342900">
              <a:buFont typeface="Arial" panose="020B0604020202020204" pitchFamily="34" charset="0"/>
              <a:buChar char="•"/>
            </a:pPr>
            <a:r>
              <a:rPr lang="en-US" sz="1050" dirty="0">
                <a:effectLst/>
                <a:latin typeface="Aptos" panose="020B0004020202020204" pitchFamily="34" charset="0"/>
                <a:ea typeface="Times New Roman" panose="02020603050405020304" pitchFamily="18" charset="0"/>
                <a:cs typeface="Aptos" panose="020B0004020202020204" pitchFamily="34" charset="0"/>
              </a:rPr>
              <a:t>The term </a:t>
            </a:r>
            <a:r>
              <a:rPr lang="en-US" sz="1050" i="1" dirty="0">
                <a:effectLst/>
                <a:latin typeface="Aptos" panose="020B0004020202020204" pitchFamily="34" charset="0"/>
                <a:ea typeface="Times New Roman" panose="02020603050405020304" pitchFamily="18" charset="0"/>
                <a:cs typeface="Aptos" panose="020B0004020202020204" pitchFamily="34" charset="0"/>
              </a:rPr>
              <a:t>randomized </a:t>
            </a:r>
            <a:r>
              <a:rPr lang="en-US" sz="1050" dirty="0">
                <a:effectLst/>
                <a:latin typeface="Aptos" panose="020B0004020202020204" pitchFamily="34" charset="0"/>
                <a:ea typeface="Times New Roman" panose="02020603050405020304" pitchFamily="18" charset="0"/>
                <a:cs typeface="Aptos" panose="020B0004020202020204" pitchFamily="34" charset="0"/>
              </a:rPr>
              <a:t>means that a computer system randomly selects similar positions. Our vendor handles random testing</a:t>
            </a:r>
            <a:r>
              <a:rPr lang="en-US" sz="1200" dirty="0">
                <a:solidFill>
                  <a:srgbClr val="0E101A"/>
                </a:solidFill>
                <a:effectLst/>
              </a:rPr>
              <a:t>. So, no one knows what positions will be selected for random testing.</a:t>
            </a:r>
          </a:p>
          <a:p>
            <a:pPr marL="342900" indent="-342900">
              <a:buFont typeface="Arial" panose="020B0604020202020204" pitchFamily="34" charset="0"/>
              <a:buChar char="•"/>
            </a:pPr>
            <a:r>
              <a:rPr lang="en-US" sz="800" kern="1200" dirty="0">
                <a:solidFill>
                  <a:schemeClr val="tx1"/>
                </a:solidFill>
                <a:effectLst/>
                <a:latin typeface="+mn-lt"/>
                <a:ea typeface="+mn-ea"/>
                <a:cs typeface="+mn-cs"/>
              </a:rPr>
              <a:t>In fact, it’s possible that a person may be identified for random testing for two or more months in a row</a:t>
            </a:r>
            <a:r>
              <a:rPr lang="en-US" sz="1200" dirty="0">
                <a:solidFill>
                  <a:srgbClr val="0E101A"/>
                </a:solidFill>
                <a:effectLst/>
              </a:rPr>
              <a:t>. If an employee is selected more than once, they are required to report for testing again. However, if an employee is assigned a third time, HR will document it in their file, and the employee will not be required to </a:t>
            </a:r>
            <a:r>
              <a:rPr lang="en-US" sz="800" kern="1200" dirty="0">
                <a:solidFill>
                  <a:schemeClr val="tx1"/>
                </a:solidFill>
                <a:effectLst/>
                <a:latin typeface="+mn-lt"/>
                <a:ea typeface="+mn-ea"/>
                <a:cs typeface="+mn-cs"/>
              </a:rPr>
              <a:t>undergo testing unless it is a federally regulated position. </a:t>
            </a:r>
            <a:endParaRPr lang="en-US" sz="1000" dirty="0"/>
          </a:p>
          <a:p>
            <a:endParaRPr lang="en-US" sz="1000" dirty="0"/>
          </a:p>
          <a:p>
            <a:endParaRPr lang="en-US" altLang="en-US" sz="1000" dirty="0">
              <a:latin typeface="Calisto MT" panose="02040603050505030304" pitchFamily="18" charset="0"/>
            </a:endParaRPr>
          </a:p>
          <a:p>
            <a:endParaRPr lang="en-US" dirty="0"/>
          </a:p>
        </p:txBody>
      </p:sp>
      <p:sp>
        <p:nvSpPr>
          <p:cNvPr id="4" name="Slide Number Placeholder 3">
            <a:extLst>
              <a:ext uri="{FF2B5EF4-FFF2-40B4-BE49-F238E27FC236}">
                <a16:creationId xmlns:a16="http://schemas.microsoft.com/office/drawing/2014/main" id="{7D5A32C0-9B58-FF14-7E18-D406ED07E463}"/>
              </a:ext>
            </a:extLst>
          </p:cNvPr>
          <p:cNvSpPr>
            <a:spLocks noGrp="1"/>
          </p:cNvSpPr>
          <p:nvPr>
            <p:ph type="sldNum" sz="quarter" idx="5"/>
          </p:nvPr>
        </p:nvSpPr>
        <p:spPr/>
        <p:txBody>
          <a:bodyPr/>
          <a:lstStyle/>
          <a:p>
            <a:fld id="{8A036B98-4C25-4BE2-B210-BA8FBEC0D3C7}" type="slidenum">
              <a:rPr lang="en-US" smtClean="0"/>
              <a:t>19</a:t>
            </a:fld>
            <a:endParaRPr lang="en-US"/>
          </a:p>
        </p:txBody>
      </p:sp>
    </p:spTree>
    <p:extLst>
      <p:ext uri="{BB962C8B-B14F-4D97-AF65-F5344CB8AC3E}">
        <p14:creationId xmlns:p14="http://schemas.microsoft.com/office/powerpoint/2010/main" val="2527646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tx1"/>
              </a:buClr>
              <a:buFont typeface="Wingdings" panose="05000000000000000000" pitchFamily="2" charset="2"/>
              <a:buNone/>
            </a:pPr>
            <a:r>
              <a:rPr lang="en-US" b="1" dirty="0">
                <a:solidFill>
                  <a:srgbClr val="C00000"/>
                </a:solidFill>
                <a:latin typeface="Aptos" panose="020B0004020202020204" pitchFamily="34" charset="0"/>
              </a:rPr>
              <a:t>The objectives that will be covered in the presentation are:</a:t>
            </a:r>
          </a:p>
          <a:p>
            <a:pPr>
              <a:buClr>
                <a:schemeClr val="tx1"/>
              </a:buClr>
              <a:buFont typeface="Wingdings" panose="05000000000000000000" pitchFamily="2" charset="2"/>
              <a:buChar char="§"/>
            </a:pPr>
            <a:endParaRPr lang="en-US" b="1" dirty="0">
              <a:solidFill>
                <a:srgbClr val="C00000"/>
              </a:solidFill>
              <a:latin typeface="Aptos" panose="020B0004020202020204" pitchFamily="34" charset="0"/>
            </a:endParaRPr>
          </a:p>
          <a:p>
            <a:pPr>
              <a:buClr>
                <a:schemeClr val="tx1"/>
              </a:buClr>
              <a:buFont typeface="Wingdings" panose="05000000000000000000" pitchFamily="2" charset="2"/>
              <a:buChar char="§"/>
            </a:pPr>
            <a:r>
              <a:rPr lang="en-US" b="1" dirty="0">
                <a:solidFill>
                  <a:srgbClr val="C00000"/>
                </a:solidFill>
                <a:latin typeface="Aptos" panose="020B0004020202020204" pitchFamily="34" charset="0"/>
              </a:rPr>
              <a:t> </a:t>
            </a:r>
            <a:r>
              <a:rPr lang="en-US" altLang="en-US" sz="1200" b="1" dirty="0">
                <a:latin typeface="Aptos" panose="020B0004020202020204" pitchFamily="34" charset="0"/>
              </a:rPr>
              <a:t>To provide an overview of  the Statewide Substance Abuse Testing Program </a:t>
            </a:r>
          </a:p>
          <a:p>
            <a:pPr>
              <a:buClr>
                <a:schemeClr val="tx1"/>
              </a:buClr>
              <a:buFont typeface="Wingdings" panose="05000000000000000000" pitchFamily="2" charset="2"/>
              <a:buChar char="§"/>
            </a:pPr>
            <a:r>
              <a:rPr lang="en-US" altLang="en-US" sz="1200" b="1" dirty="0">
                <a:latin typeface="Aptos" panose="020B0004020202020204" pitchFamily="34" charset="0"/>
              </a:rPr>
              <a:t> To provide information on the signs and symptoms of alcohol misuse and prohibited drug use</a:t>
            </a:r>
          </a:p>
          <a:p>
            <a:pPr>
              <a:buClr>
                <a:schemeClr val="tx1"/>
              </a:buClr>
              <a:buFont typeface="Wingdings" panose="05000000000000000000" pitchFamily="2" charset="2"/>
              <a:buChar char="§"/>
            </a:pPr>
            <a:r>
              <a:rPr lang="en-US" altLang="en-US" sz="1200" b="1" dirty="0">
                <a:latin typeface="Aptos" panose="020B0004020202020204" pitchFamily="34" charset="0"/>
              </a:rPr>
              <a:t> To understand HR’s role when there is reasonable suspicion </a:t>
            </a:r>
          </a:p>
          <a:p>
            <a:pPr>
              <a:buClr>
                <a:schemeClr val="tx1"/>
              </a:buClr>
              <a:buFont typeface="Wingdings" panose="05000000000000000000" pitchFamily="2" charset="2"/>
              <a:buChar char="§"/>
            </a:pPr>
            <a:r>
              <a:rPr lang="en-US" altLang="en-US" sz="1200" b="1" dirty="0">
                <a:latin typeface="Aptos" panose="020B0004020202020204" pitchFamily="34" charset="0"/>
              </a:rPr>
              <a:t> To discuss some trends that may impact drug testing and the results</a:t>
            </a:r>
          </a:p>
          <a:p>
            <a:endParaRPr lang="en-US" dirty="0"/>
          </a:p>
        </p:txBody>
      </p:sp>
      <p:sp>
        <p:nvSpPr>
          <p:cNvPr id="4" name="Slide Number Placeholder 3"/>
          <p:cNvSpPr>
            <a:spLocks noGrp="1"/>
          </p:cNvSpPr>
          <p:nvPr>
            <p:ph type="sldNum" sz="quarter" idx="5"/>
          </p:nvPr>
        </p:nvSpPr>
        <p:spPr/>
        <p:txBody>
          <a:bodyPr/>
          <a:lstStyle/>
          <a:p>
            <a:fld id="{9CC3993A-C2F9-4EAB-898E-DEBA486F77B9}" type="slidenum">
              <a:rPr lang="en-US" smtClean="0"/>
              <a:t>2</a:t>
            </a:fld>
            <a:endParaRPr lang="en-US"/>
          </a:p>
        </p:txBody>
      </p:sp>
    </p:spTree>
    <p:extLst>
      <p:ext uri="{BB962C8B-B14F-4D97-AF65-F5344CB8AC3E}">
        <p14:creationId xmlns:p14="http://schemas.microsoft.com/office/powerpoint/2010/main" val="33184865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9EA4A-F347-0ACE-DBE1-991C55DFD8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FF8BBA-4104-5BA4-0FCC-0B30A7BDAC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01F059-FCB8-25F0-C7DF-B73315D6694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State Personnel Board Sub-Rule 21C and 21D require that State of Georgia Employees in High-Risk and Federally-Regulated positions be randomly tested for drugs and alcohol.</a:t>
            </a:r>
            <a:endParaRPr lang="en-US" dirty="0"/>
          </a:p>
        </p:txBody>
      </p:sp>
      <p:sp>
        <p:nvSpPr>
          <p:cNvPr id="4" name="Slide Number Placeholder 3">
            <a:extLst>
              <a:ext uri="{FF2B5EF4-FFF2-40B4-BE49-F238E27FC236}">
                <a16:creationId xmlns:a16="http://schemas.microsoft.com/office/drawing/2014/main" id="{B26BDBEF-0467-B72D-985C-01BC8C6CC213}"/>
              </a:ext>
            </a:extLst>
          </p:cNvPr>
          <p:cNvSpPr>
            <a:spLocks noGrp="1"/>
          </p:cNvSpPr>
          <p:nvPr>
            <p:ph type="sldNum" sz="quarter" idx="5"/>
          </p:nvPr>
        </p:nvSpPr>
        <p:spPr/>
        <p:txBody>
          <a:bodyPr/>
          <a:lstStyle/>
          <a:p>
            <a:fld id="{8A036B98-4C25-4BE2-B210-BA8FBEC0D3C7}" type="slidenum">
              <a:rPr lang="en-US" smtClean="0"/>
              <a:t>20</a:t>
            </a:fld>
            <a:endParaRPr lang="en-US"/>
          </a:p>
        </p:txBody>
      </p:sp>
    </p:spTree>
    <p:extLst>
      <p:ext uri="{BB962C8B-B14F-4D97-AF65-F5344CB8AC3E}">
        <p14:creationId xmlns:p14="http://schemas.microsoft.com/office/powerpoint/2010/main" val="11343267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07000"/>
              </a:lnSpc>
              <a:spcAft>
                <a:spcPts val="800"/>
              </a:spcAft>
              <a:buFont typeface="Courier New" panose="02070309020205020404" pitchFamily="49" charset="0"/>
              <a:buChar char="o"/>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Your screen shows the substance abuse testing codes that can be found in the Human Capital Management System or HCM. Positions are identified monthly for random testing through use of the codes. Looking at the first code in the chart, which is Code A, we see that this code is assigned to all law enforcement positions within the state of Georgia that are POST certified. These positions are randomized together, and incumbents of the positions are to be tested annually at 50% regardless of agency. </a:t>
            </a:r>
          </a:p>
          <a:p>
            <a:pPr marL="285750" marR="0" lvl="0" indent="-285750">
              <a:lnSpc>
                <a:spcPct val="107000"/>
              </a:lnSpc>
              <a:spcAft>
                <a:spcPts val="800"/>
              </a:spcAft>
              <a:buFont typeface="Courier New" panose="02070309020205020404" pitchFamily="49" charset="0"/>
              <a:buChar char="o"/>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Looking at the next code in the chart, which is code B, we see that this code is assigned to federally regulated CDL positions. According to the annual testing percentage, incumbents of these positions must be drug tested at 50% annually and 10% annually for alcohol testing. </a:t>
            </a:r>
          </a:p>
          <a:p>
            <a:pPr marL="285750" marR="0" lvl="0" indent="-285750">
              <a:lnSpc>
                <a:spcPct val="107000"/>
              </a:lnSpc>
              <a:spcAft>
                <a:spcPts val="800"/>
              </a:spcAft>
              <a:buFont typeface="Courier New" panose="02070309020205020404" pitchFamily="49" charset="0"/>
              <a:buChar char="o"/>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For codes C and D, which are assigned to high-risk positions, the HCM descriptors indicate that at agency discretion, testing can occur at 50% or 25%. If an agency has a budgetary issue with testing at 50%, we recommend that the agency consider testing at 25%, which would be code D. </a:t>
            </a:r>
          </a:p>
          <a:p>
            <a:pPr marL="285750" marR="0" lvl="0" indent="-285750">
              <a:lnSpc>
                <a:spcPct val="107000"/>
              </a:lnSpc>
              <a:spcAft>
                <a:spcPts val="800"/>
              </a:spcAft>
              <a:buFont typeface="Courier New" panose="02070309020205020404" pitchFamily="49" charset="0"/>
              <a:buChar char="o"/>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Lastly, the fourth column lists the regulations and statutes pertaining to each code.</a:t>
            </a:r>
          </a:p>
          <a:p>
            <a:pPr marL="0" indent="0">
              <a:buFont typeface="Wingdings" panose="05000000000000000000" pitchFamily="2" charset="2"/>
              <a:buNone/>
            </a:pPr>
            <a:endParaRPr lang="en-US" sz="1600" b="0" i="0" dirty="0">
              <a:solidFill>
                <a:srgbClr val="32313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8A036B98-4C25-4BE2-B210-BA8FBEC0D3C7}" type="slidenum">
              <a:rPr lang="en-US" smtClean="0"/>
              <a:t>21</a:t>
            </a:fld>
            <a:endParaRPr lang="en-US"/>
          </a:p>
        </p:txBody>
      </p:sp>
    </p:spTree>
    <p:extLst>
      <p:ext uri="{BB962C8B-B14F-4D97-AF65-F5344CB8AC3E}">
        <p14:creationId xmlns:p14="http://schemas.microsoft.com/office/powerpoint/2010/main" val="36772726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E7E5A-8FF8-A636-65E6-3155D69245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E56854-0C62-59AB-8967-4E88F8E5CD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CE5C57-C5B4-72C3-3214-F5755DBCD67C}"/>
              </a:ext>
            </a:extLst>
          </p:cNvPr>
          <p:cNvSpPr>
            <a:spLocks noGrp="1"/>
          </p:cNvSpPr>
          <p:nvPr>
            <p:ph type="body" idx="1"/>
          </p:nvPr>
        </p:nvSpPr>
        <p:spPr/>
        <p:txBody>
          <a:bodyPr/>
          <a:lstStyle/>
          <a:p>
            <a:pPr algn="l" latinLnBrk="0"/>
            <a:r>
              <a:rPr lang="en-US" sz="1200" b="0" i="0" dirty="0">
                <a:solidFill>
                  <a:srgbClr val="323130"/>
                </a:solidFill>
                <a:effectLst/>
                <a:latin typeface="Segoe UI" panose="020B0502040204020203" pitchFamily="34" charset="0"/>
              </a:rPr>
              <a:t>What if an employee came to you and self-disclosed that they had an alcohol or drug problem? As long as the employee has not received notification to be randomly tested, the HR leader can move forward with referring that employee to a substance abuse professional. However, if the employee self-discloses after notification of random testing, they will still have to be sent for random drug testing. </a:t>
            </a:r>
          </a:p>
          <a:p>
            <a:pPr algn="l" latinLnBrk="0"/>
            <a:endParaRPr lang="en-US" sz="1200" b="0" i="0" dirty="0">
              <a:solidFill>
                <a:srgbClr val="323130"/>
              </a:solidFill>
              <a:effectLst/>
              <a:latin typeface="Segoe UI" panose="020B0502040204020203" pitchFamily="34" charset="0"/>
            </a:endParaRPr>
          </a:p>
          <a:p>
            <a:pPr algn="l" latinLnBrk="0"/>
            <a:r>
              <a:rPr lang="en-US" sz="1000" dirty="0">
                <a:solidFill>
                  <a:srgbClr val="FF0000"/>
                </a:solidFill>
                <a:effectLst/>
                <a:latin typeface="Aptos" panose="020B0004020202020204" pitchFamily="34" charset="0"/>
                <a:ea typeface="Times New Roman" panose="02020603050405020304" pitchFamily="18" charset="0"/>
                <a:cs typeface="Aptos" panose="020B0004020202020204" pitchFamily="34" charset="0"/>
              </a:rPr>
              <a:t>Let’s now take a closer look at this scenario.</a:t>
            </a:r>
          </a:p>
          <a:p>
            <a:pPr algn="l" latinLnBrk="0"/>
            <a:endParaRPr lang="en-US" sz="1200" b="0" i="0" dirty="0">
              <a:solidFill>
                <a:srgbClr val="323130"/>
              </a:solidFill>
              <a:effectLst/>
              <a:latin typeface="Segoe UI" panose="020B0502040204020203" pitchFamily="34" charset="0"/>
            </a:endParaRPr>
          </a:p>
          <a:p>
            <a:pPr algn="l" latinLnBrk="0"/>
            <a:r>
              <a:rPr lang="en-US" sz="1200" b="0" i="0" dirty="0">
                <a:solidFill>
                  <a:srgbClr val="323130"/>
                </a:solidFill>
                <a:effectLst/>
                <a:latin typeface="Segoe UI" panose="020B0502040204020203" pitchFamily="34" charset="0"/>
              </a:rPr>
              <a:t>The employee has appropriately self-disclosed to the supervisor; the supervisor brings the employee to HR, or the employee goes directly to HR themselves to self-disclose. HR then recommends the employee to a substance abuse professional or SAP, typically through an </a:t>
            </a:r>
            <a:r>
              <a:rPr lang="en-US" sz="800" kern="1200" dirty="0">
                <a:solidFill>
                  <a:schemeClr val="tx1"/>
                </a:solidFill>
                <a:effectLst/>
                <a:latin typeface="+mn-lt"/>
                <a:ea typeface="+mn-ea"/>
                <a:cs typeface="+mn-cs"/>
              </a:rPr>
              <a:t>Employee Assistance Program</a:t>
            </a:r>
            <a:r>
              <a:rPr lang="en-US" sz="1200" b="0" i="0" dirty="0">
                <a:solidFill>
                  <a:srgbClr val="323130"/>
                </a:solidFill>
                <a:effectLst/>
                <a:latin typeface="Segoe UI" panose="020B0502040204020203" pitchFamily="34" charset="0"/>
              </a:rPr>
              <a:t> or EAP. </a:t>
            </a:r>
          </a:p>
          <a:p>
            <a:pPr algn="l" latinLnBrk="0"/>
            <a:endParaRPr lang="en-US" sz="1200" b="0" i="0" dirty="0">
              <a:solidFill>
                <a:srgbClr val="323130"/>
              </a:solidFill>
              <a:effectLst/>
              <a:latin typeface="Segoe UI" panose="020B0502040204020203" pitchFamily="34" charset="0"/>
            </a:endParaRPr>
          </a:p>
          <a:p>
            <a:pPr algn="l" latinLnBrk="0"/>
            <a:r>
              <a:rPr lang="en-US" sz="1200" b="0" i="0" dirty="0">
                <a:solidFill>
                  <a:srgbClr val="323130"/>
                </a:solidFill>
                <a:effectLst/>
                <a:latin typeface="Segoe UI" panose="020B0502040204020203" pitchFamily="34" charset="0"/>
              </a:rPr>
              <a:t>The SAP then evaluates the employee to determine whether the employee needs treatment through an inpatient or outpatient program.</a:t>
            </a:r>
            <a:endParaRPr lang="en-US" altLang="en-US" sz="1000" dirty="0"/>
          </a:p>
          <a:p>
            <a:endParaRPr lang="en-US" dirty="0"/>
          </a:p>
        </p:txBody>
      </p:sp>
      <p:sp>
        <p:nvSpPr>
          <p:cNvPr id="4" name="Slide Number Placeholder 3">
            <a:extLst>
              <a:ext uri="{FF2B5EF4-FFF2-40B4-BE49-F238E27FC236}">
                <a16:creationId xmlns:a16="http://schemas.microsoft.com/office/drawing/2014/main" id="{176B9E48-E25E-8E57-0E05-6547805D2D99}"/>
              </a:ext>
            </a:extLst>
          </p:cNvPr>
          <p:cNvSpPr>
            <a:spLocks noGrp="1"/>
          </p:cNvSpPr>
          <p:nvPr>
            <p:ph type="sldNum" sz="quarter" idx="5"/>
          </p:nvPr>
        </p:nvSpPr>
        <p:spPr/>
        <p:txBody>
          <a:bodyPr/>
          <a:lstStyle/>
          <a:p>
            <a:fld id="{8A036B98-4C25-4BE2-B210-BA8FBEC0D3C7}" type="slidenum">
              <a:rPr lang="en-US" smtClean="0"/>
              <a:t>22</a:t>
            </a:fld>
            <a:endParaRPr lang="en-US"/>
          </a:p>
        </p:txBody>
      </p:sp>
    </p:spTree>
    <p:extLst>
      <p:ext uri="{BB962C8B-B14F-4D97-AF65-F5344CB8AC3E}">
        <p14:creationId xmlns:p14="http://schemas.microsoft.com/office/powerpoint/2010/main" val="8016056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DE1A4-23B8-695D-D66E-866D40BFFD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2D29D9-E130-BCE3-42C6-EA2D289CF7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412DF9-60BF-D3A1-EB96-D4245CC31704}"/>
              </a:ext>
            </a:extLst>
          </p:cNvPr>
          <p:cNvSpPr>
            <a:spLocks noGrp="1"/>
          </p:cNvSpPr>
          <p:nvPr>
            <p:ph type="body" idx="1"/>
          </p:nvPr>
        </p:nvSpPr>
        <p:spPr/>
        <p:txBody>
          <a:bodyPr/>
          <a:lstStyle/>
          <a:p>
            <a:pPr marL="285750" indent="-285750">
              <a:buFont typeface="Arial" panose="020B0604020202020204" pitchFamily="34" charset="0"/>
              <a:buChar char="•"/>
            </a:pPr>
            <a:r>
              <a:rPr lang="en-US" altLang="en-US" sz="1200" dirty="0">
                <a:latin typeface="Calisto MT" panose="02040603050505030304" pitchFamily="18" charset="0"/>
              </a:rPr>
              <a:t>Once the employee has completed their substance abuse treatment program, they will need to take a Return-to-duty drug test before returning to work.</a:t>
            </a:r>
          </a:p>
          <a:p>
            <a:pPr marL="285750" indent="-285750">
              <a:buFont typeface="Arial" panose="020B0604020202020204" pitchFamily="34" charset="0"/>
              <a:buChar char="•"/>
            </a:pPr>
            <a:r>
              <a:rPr lang="en-US" altLang="en-US" sz="1200" dirty="0">
                <a:latin typeface="Calisto MT" panose="02040603050505030304" pitchFamily="18" charset="0"/>
              </a:rPr>
              <a:t>The drug testing results must be negative. Otherwise, the employee will be terminated immediately if the test is positive.</a:t>
            </a:r>
          </a:p>
          <a:p>
            <a:endParaRPr lang="en-US" dirty="0"/>
          </a:p>
        </p:txBody>
      </p:sp>
      <p:sp>
        <p:nvSpPr>
          <p:cNvPr id="4" name="Slide Number Placeholder 3">
            <a:extLst>
              <a:ext uri="{FF2B5EF4-FFF2-40B4-BE49-F238E27FC236}">
                <a16:creationId xmlns:a16="http://schemas.microsoft.com/office/drawing/2014/main" id="{14E2E702-9F1D-11EB-525A-3D21E7D26730}"/>
              </a:ext>
            </a:extLst>
          </p:cNvPr>
          <p:cNvSpPr>
            <a:spLocks noGrp="1"/>
          </p:cNvSpPr>
          <p:nvPr>
            <p:ph type="sldNum" sz="quarter" idx="5"/>
          </p:nvPr>
        </p:nvSpPr>
        <p:spPr/>
        <p:txBody>
          <a:bodyPr/>
          <a:lstStyle/>
          <a:p>
            <a:fld id="{8A036B98-4C25-4BE2-B210-BA8FBEC0D3C7}" type="slidenum">
              <a:rPr lang="en-US" smtClean="0"/>
              <a:t>23</a:t>
            </a:fld>
            <a:endParaRPr lang="en-US"/>
          </a:p>
        </p:txBody>
      </p:sp>
    </p:spTree>
    <p:extLst>
      <p:ext uri="{BB962C8B-B14F-4D97-AF65-F5344CB8AC3E}">
        <p14:creationId xmlns:p14="http://schemas.microsoft.com/office/powerpoint/2010/main" val="27770968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Calisto MT" panose="02040603050505030304" pitchFamily="18" charset="0"/>
              </a:rPr>
              <a:t>Once the employee has re-entered the workplace, the employee will have to sign an acknowledgment to be randomly tested.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screen shows a copy of State Personnel Board Sub Rule 21A, specifically the second section of the rule, which states </a:t>
            </a:r>
            <a:r>
              <a:rPr lang="en-US" dirty="0"/>
              <a:t>the appointing authority may require the employee to sign an agreement and be subject to follow-up drug testing for up to five years. </a:t>
            </a:r>
            <a:r>
              <a:rPr lang="en-US" sz="1200" kern="1200" dirty="0">
                <a:solidFill>
                  <a:schemeClr val="tx1"/>
                </a:solidFill>
                <a:effectLst/>
                <a:latin typeface="+mn-lt"/>
                <a:ea typeface="+mn-ea"/>
                <a:cs typeface="+mn-cs"/>
              </a:rPr>
              <a:t>Other sub-rules that cover return to duty and follow-up testing are 21F and 21G. </a:t>
            </a:r>
            <a:endParaRPr lang="en-US" dirty="0"/>
          </a:p>
          <a:p>
            <a:endParaRPr lang="en-US" dirty="0"/>
          </a:p>
        </p:txBody>
      </p:sp>
      <p:sp>
        <p:nvSpPr>
          <p:cNvPr id="4" name="Slide Number Placeholder 3"/>
          <p:cNvSpPr>
            <a:spLocks noGrp="1"/>
          </p:cNvSpPr>
          <p:nvPr>
            <p:ph type="sldNum" sz="quarter" idx="5"/>
          </p:nvPr>
        </p:nvSpPr>
        <p:spPr/>
        <p:txBody>
          <a:bodyPr/>
          <a:lstStyle/>
          <a:p>
            <a:fld id="{8A036B98-4C25-4BE2-B210-BA8FBEC0D3C7}" type="slidenum">
              <a:rPr lang="en-US" smtClean="0"/>
              <a:t>24</a:t>
            </a:fld>
            <a:endParaRPr lang="en-US"/>
          </a:p>
        </p:txBody>
      </p:sp>
    </p:spTree>
    <p:extLst>
      <p:ext uri="{BB962C8B-B14F-4D97-AF65-F5344CB8AC3E}">
        <p14:creationId xmlns:p14="http://schemas.microsoft.com/office/powerpoint/2010/main" val="8280107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486E1-5F7E-E38B-DAFB-ABEEE41E14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F5CF2A-F5C1-FDA2-5698-BA0F7706FA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5B89AA-5803-7047-9C29-419F1407888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Next, employees performing safety-sensitive transportation functions involved in an on-the-job accident may be required to undergo substance abuse testing. Such testing shall be conducted and ordered as soon as possible. Compliance with this testing, in accordance with all applicable federal regulations, is a condition of employment. </a:t>
            </a:r>
            <a:r>
              <a:rPr lang="en-US" altLang="en-US" sz="1500" dirty="0">
                <a:latin typeface="Calisto MT" panose="02040603050505030304" pitchFamily="18" charset="0"/>
              </a:rPr>
              <a:t>Sub-rule 21-D provides a post-accident testing requirement chart for reference and guidance on handling post-accident testing. </a:t>
            </a:r>
          </a:p>
          <a:p>
            <a:endParaRPr lang="en-US" dirty="0"/>
          </a:p>
        </p:txBody>
      </p:sp>
      <p:sp>
        <p:nvSpPr>
          <p:cNvPr id="4" name="Slide Number Placeholder 3">
            <a:extLst>
              <a:ext uri="{FF2B5EF4-FFF2-40B4-BE49-F238E27FC236}">
                <a16:creationId xmlns:a16="http://schemas.microsoft.com/office/drawing/2014/main" id="{135EAEA1-5F50-B3AE-0BBF-40315FCF0D14}"/>
              </a:ext>
            </a:extLst>
          </p:cNvPr>
          <p:cNvSpPr>
            <a:spLocks noGrp="1"/>
          </p:cNvSpPr>
          <p:nvPr>
            <p:ph type="sldNum" sz="quarter" idx="5"/>
          </p:nvPr>
        </p:nvSpPr>
        <p:spPr/>
        <p:txBody>
          <a:bodyPr/>
          <a:lstStyle/>
          <a:p>
            <a:fld id="{8A036B98-4C25-4BE2-B210-BA8FBEC0D3C7}" type="slidenum">
              <a:rPr lang="en-US" smtClean="0"/>
              <a:t>25</a:t>
            </a:fld>
            <a:endParaRPr lang="en-US"/>
          </a:p>
        </p:txBody>
      </p:sp>
    </p:spTree>
    <p:extLst>
      <p:ext uri="{BB962C8B-B14F-4D97-AF65-F5344CB8AC3E}">
        <p14:creationId xmlns:p14="http://schemas.microsoft.com/office/powerpoint/2010/main" val="32800548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F5102-026A-8928-0A72-E21E1D936C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10D32E-AB89-F05D-7A6C-CB80D3B614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0AB357-5F9B-7EB3-F349-82428DD670C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500" dirty="0">
                <a:latin typeface="Calisto MT" panose="02040603050505030304" pitchFamily="18" charset="0"/>
              </a:rPr>
              <a:t>The last type of testing is reasonable suspicion testing. </a:t>
            </a:r>
            <a:r>
              <a:rPr lang="en-US" sz="1200" kern="1200" dirty="0">
                <a:solidFill>
                  <a:schemeClr val="tx1"/>
                </a:solidFill>
                <a:effectLst/>
                <a:latin typeface="+mn-lt"/>
                <a:ea typeface="+mn-ea"/>
                <a:cs typeface="+mn-cs"/>
              </a:rPr>
              <a:t>Reasonable suspicion drug or alcohol testing of an employee occurs when a designated agency or entity official determines that there is a compelling reason to suspect an employee is not free from alcohol or drugs. The designated official may be a manager, supervisor, human resources representative, or other agency or entity staff assigned responsibility for determining whether reasonable suspicion exists.</a:t>
            </a:r>
            <a:endParaRPr lang="en-US" altLang="en-US" sz="1500" dirty="0">
              <a:latin typeface="Calisto MT" panose="02040603050505030304" pitchFamily="18" charset="0"/>
            </a:endParaRPr>
          </a:p>
          <a:p>
            <a:endParaRPr lang="en-US" dirty="0"/>
          </a:p>
        </p:txBody>
      </p:sp>
      <p:sp>
        <p:nvSpPr>
          <p:cNvPr id="4" name="Slide Number Placeholder 3">
            <a:extLst>
              <a:ext uri="{FF2B5EF4-FFF2-40B4-BE49-F238E27FC236}">
                <a16:creationId xmlns:a16="http://schemas.microsoft.com/office/drawing/2014/main" id="{700A6CB3-0E9C-797D-7A20-8B5A6B241356}"/>
              </a:ext>
            </a:extLst>
          </p:cNvPr>
          <p:cNvSpPr>
            <a:spLocks noGrp="1"/>
          </p:cNvSpPr>
          <p:nvPr>
            <p:ph type="sldNum" sz="quarter" idx="5"/>
          </p:nvPr>
        </p:nvSpPr>
        <p:spPr/>
        <p:txBody>
          <a:bodyPr/>
          <a:lstStyle/>
          <a:p>
            <a:fld id="{8A036B98-4C25-4BE2-B210-BA8FBEC0D3C7}" type="slidenum">
              <a:rPr lang="en-US" smtClean="0"/>
              <a:t>26</a:t>
            </a:fld>
            <a:endParaRPr lang="en-US"/>
          </a:p>
        </p:txBody>
      </p:sp>
    </p:spTree>
    <p:extLst>
      <p:ext uri="{BB962C8B-B14F-4D97-AF65-F5344CB8AC3E}">
        <p14:creationId xmlns:p14="http://schemas.microsoft.com/office/powerpoint/2010/main" val="2570255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645BA-3D60-858F-7D9D-23A50D37CB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3DD57B-D273-6A2A-D5B6-CA5774DB63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BBEE56-B4D6-DA5B-AF01-C9835B54662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effectLst/>
                <a:latin typeface="Aptos" panose="020B0004020202020204" pitchFamily="34" charset="0"/>
                <a:ea typeface="Aptos" panose="020B0004020202020204" pitchFamily="34" charset="0"/>
                <a:cs typeface="Aptos" panose="020B0004020202020204" pitchFamily="34" charset="0"/>
              </a:rPr>
              <a:t>In incidents involving reasonable suspicion, this office encourages HR to provide the Reasonable Suspicion Checklist to the employee’s supervisor or other leader who directly observed the indicators pointing to possible drug use. This checklist can be found at the link listed on the slide.  </a:t>
            </a:r>
            <a:endParaRPr lang="en-US" sz="1600" b="0" i="0" dirty="0">
              <a:solidFill>
                <a:srgbClr val="323130"/>
              </a:solidFill>
              <a:effectLst/>
              <a:latin typeface="Segoe UI" panose="020B0502040204020203" pitchFamily="34" charset="0"/>
            </a:endParaRPr>
          </a:p>
          <a:p>
            <a:endParaRPr lang="en-US" dirty="0"/>
          </a:p>
        </p:txBody>
      </p:sp>
      <p:sp>
        <p:nvSpPr>
          <p:cNvPr id="4" name="Slide Number Placeholder 3">
            <a:extLst>
              <a:ext uri="{FF2B5EF4-FFF2-40B4-BE49-F238E27FC236}">
                <a16:creationId xmlns:a16="http://schemas.microsoft.com/office/drawing/2014/main" id="{FD22B5DF-4847-319B-BFCA-64E1A17F3507}"/>
              </a:ext>
            </a:extLst>
          </p:cNvPr>
          <p:cNvSpPr>
            <a:spLocks noGrp="1"/>
          </p:cNvSpPr>
          <p:nvPr>
            <p:ph type="sldNum" sz="quarter" idx="5"/>
          </p:nvPr>
        </p:nvSpPr>
        <p:spPr/>
        <p:txBody>
          <a:bodyPr/>
          <a:lstStyle/>
          <a:p>
            <a:fld id="{8A036B98-4C25-4BE2-B210-BA8FBEC0D3C7}" type="slidenum">
              <a:rPr lang="en-US" smtClean="0"/>
              <a:t>27</a:t>
            </a:fld>
            <a:endParaRPr lang="en-US"/>
          </a:p>
        </p:txBody>
      </p:sp>
    </p:spTree>
    <p:extLst>
      <p:ext uri="{BB962C8B-B14F-4D97-AF65-F5344CB8AC3E}">
        <p14:creationId xmlns:p14="http://schemas.microsoft.com/office/powerpoint/2010/main" val="953196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effectLst/>
                <a:latin typeface="Aptos" panose="020B0004020202020204" pitchFamily="34" charset="0"/>
                <a:ea typeface="Times New Roman" panose="02020603050405020304" pitchFamily="18" charset="0"/>
                <a:cs typeface="Aptos" panose="020B0004020202020204" pitchFamily="34" charset="0"/>
              </a:rPr>
              <a:t>In this slide, we’ll now touch on some of the </a:t>
            </a:r>
            <a:r>
              <a:rPr lang="en-US" sz="1200" dirty="0">
                <a:effectLst/>
                <a:latin typeface="Aptos" panose="020B0004020202020204" pitchFamily="34" charset="0"/>
                <a:ea typeface="Times New Roman" panose="02020603050405020304" pitchFamily="18" charset="0"/>
                <a:cs typeface="Aptos" panose="020B0004020202020204" pitchFamily="34" charset="0"/>
              </a:rPr>
              <a:t>issues that can arise at the collection site. One of the issues that may arise is the employee </a:t>
            </a:r>
            <a:r>
              <a:rPr lang="en-US" sz="1200" dirty="0">
                <a:solidFill>
                  <a:srgbClr val="FF0000"/>
                </a:solidFill>
                <a:effectLst/>
                <a:latin typeface="Aptos" panose="020B0004020202020204" pitchFamily="34" charset="0"/>
                <a:ea typeface="Times New Roman" panose="02020603050405020304" pitchFamily="18" charset="0"/>
                <a:cs typeface="Aptos" panose="020B0004020202020204" pitchFamily="34" charset="0"/>
              </a:rPr>
              <a:t>may indicate that they need to leave before testing is complete</a:t>
            </a:r>
            <a:r>
              <a:rPr lang="en-US" sz="1200" dirty="0">
                <a:effectLst/>
                <a:latin typeface="Aptos" panose="020B0004020202020204" pitchFamily="34" charset="0"/>
                <a:ea typeface="Times New Roman" panose="02020603050405020304" pitchFamily="18" charset="0"/>
                <a:cs typeface="Aptos" panose="020B0004020202020204" pitchFamily="34" charset="0"/>
              </a:rPr>
              <a:t>. </a:t>
            </a:r>
            <a:r>
              <a:rPr lang="en-US" sz="1200" dirty="0">
                <a:solidFill>
                  <a:srgbClr val="FF0000"/>
                </a:solidFill>
                <a:effectLst/>
                <a:latin typeface="Aptos" panose="020B0004020202020204" pitchFamily="34" charset="0"/>
                <a:ea typeface="Times New Roman" panose="02020603050405020304" pitchFamily="18" charset="0"/>
                <a:cs typeface="Aptos" panose="020B0004020202020204" pitchFamily="34" charset="0"/>
              </a:rPr>
              <a:t>To give a specific scenario</a:t>
            </a:r>
            <a:r>
              <a:rPr lang="en-US" sz="1200" dirty="0">
                <a:effectLst/>
                <a:latin typeface="Aptos" panose="020B0004020202020204" pitchFamily="34" charset="0"/>
                <a:ea typeface="Times New Roman" panose="02020603050405020304" pitchFamily="18" charset="0"/>
                <a:cs typeface="Aptos" panose="020B0004020202020204" pitchFamily="34" charset="0"/>
              </a:rPr>
              <a:t>: An employee is transported</a:t>
            </a:r>
            <a:r>
              <a:rPr lang="en-US" sz="1200" b="1" dirty="0">
                <a:effectLst/>
                <a:latin typeface="Aptos" panose="020B0004020202020204" pitchFamily="34" charset="0"/>
                <a:ea typeface="Times New Roman" panose="02020603050405020304" pitchFamily="18" charset="0"/>
                <a:cs typeface="Aptos" panose="020B0004020202020204" pitchFamily="34" charset="0"/>
              </a:rPr>
              <a:t> </a:t>
            </a:r>
            <a:r>
              <a:rPr lang="en-US" sz="1200" dirty="0">
                <a:effectLst/>
                <a:latin typeface="Aptos" panose="020B0004020202020204" pitchFamily="34" charset="0"/>
                <a:ea typeface="Times New Roman" panose="02020603050405020304" pitchFamily="18" charset="0"/>
                <a:cs typeface="Aptos" panose="020B0004020202020204" pitchFamily="34" charset="0"/>
              </a:rPr>
              <a:t>to a collection site with the supervisor, arriving at 3 PM. It’s 5 PM, and </a:t>
            </a:r>
            <a:r>
              <a:rPr lang="en-US" sz="1200" dirty="0">
                <a:solidFill>
                  <a:srgbClr val="FF0000"/>
                </a:solidFill>
                <a:effectLst/>
                <a:latin typeface="Aptos" panose="020B0004020202020204" pitchFamily="34" charset="0"/>
                <a:ea typeface="Times New Roman" panose="02020603050405020304" pitchFamily="18" charset="0"/>
                <a:cs typeface="Aptos" panose="020B0004020202020204" pitchFamily="34" charset="0"/>
              </a:rPr>
              <a:t>the employee mentions that </a:t>
            </a:r>
            <a:r>
              <a:rPr lang="en-US" sz="1200" dirty="0">
                <a:effectLst/>
                <a:latin typeface="Aptos" panose="020B0004020202020204" pitchFamily="34" charset="0"/>
                <a:ea typeface="Times New Roman" panose="02020603050405020304" pitchFamily="18" charset="0"/>
                <a:cs typeface="Aptos" panose="020B0004020202020204" pitchFamily="34" charset="0"/>
              </a:rPr>
              <a:t>she</a:t>
            </a:r>
            <a:r>
              <a:rPr lang="en-US" sz="1200" dirty="0">
                <a:solidFill>
                  <a:srgbClr val="FF0000"/>
                </a:solidFill>
                <a:effectLst/>
                <a:latin typeface="Aptos" panose="020B0004020202020204" pitchFamily="34" charset="0"/>
                <a:ea typeface="Times New Roman" panose="02020603050405020304" pitchFamily="18" charset="0"/>
                <a:cs typeface="Aptos" panose="020B0004020202020204" pitchFamily="34" charset="0"/>
              </a:rPr>
              <a:t> received a call to </a:t>
            </a:r>
            <a:r>
              <a:rPr lang="en-US" sz="1200" dirty="0">
                <a:effectLst/>
                <a:latin typeface="Aptos" panose="020B0004020202020204" pitchFamily="34" charset="0"/>
                <a:ea typeface="Times New Roman" panose="02020603050405020304" pitchFamily="18" charset="0"/>
                <a:cs typeface="Aptos" panose="020B0004020202020204" pitchFamily="34" charset="0"/>
              </a:rPr>
              <a:t>pick up her child. If the employee leaves or steps outside of the collection site before the required three hours, the nurse at the collection site will</a:t>
            </a:r>
            <a:r>
              <a:rPr lang="en-US" sz="1200" dirty="0">
                <a:solidFill>
                  <a:srgbClr val="FF0000"/>
                </a:solidFill>
                <a:effectLst/>
                <a:latin typeface="Aptos" panose="020B0004020202020204" pitchFamily="34" charset="0"/>
                <a:ea typeface="Times New Roman" panose="02020603050405020304" pitchFamily="18" charset="0"/>
                <a:cs typeface="Aptos" panose="020B0004020202020204" pitchFamily="34" charset="0"/>
              </a:rPr>
              <a:t> </a:t>
            </a:r>
            <a:r>
              <a:rPr lang="en-US" sz="1200" dirty="0">
                <a:effectLst/>
                <a:latin typeface="Aptos" panose="020B0004020202020204" pitchFamily="34" charset="0"/>
                <a:ea typeface="Times New Roman" panose="02020603050405020304" pitchFamily="18" charset="0"/>
                <a:cs typeface="Aptos" panose="020B0004020202020204" pitchFamily="34" charset="0"/>
              </a:rPr>
              <a:t>note that the employee left. Leaving could be considered a refusal by your agency, leading to termination. </a:t>
            </a:r>
            <a:r>
              <a:rPr lang="en-US" sz="1200" dirty="0">
                <a:solidFill>
                  <a:srgbClr val="FF0000"/>
                </a:solidFill>
                <a:effectLst/>
                <a:latin typeface="Aptos" panose="020B0004020202020204" pitchFamily="34" charset="0"/>
                <a:ea typeface="Times New Roman" panose="02020603050405020304" pitchFamily="18" charset="0"/>
                <a:cs typeface="Aptos" panose="020B0004020202020204" pitchFamily="34" charset="0"/>
              </a:rPr>
              <a:t>Know that o</a:t>
            </a:r>
            <a:r>
              <a:rPr lang="en-US" sz="1200" dirty="0">
                <a:effectLst/>
                <a:latin typeface="Aptos" panose="020B0004020202020204" pitchFamily="34" charset="0"/>
                <a:ea typeface="Times New Roman" panose="02020603050405020304" pitchFamily="18" charset="0"/>
                <a:cs typeface="Aptos" panose="020B0004020202020204" pitchFamily="34" charset="0"/>
              </a:rPr>
              <a:t>nce the employee arrives at the collection site, they are not permitted to</a:t>
            </a:r>
            <a:r>
              <a:rPr lang="en-US" sz="1200" dirty="0">
                <a:solidFill>
                  <a:srgbClr val="FF0000"/>
                </a:solidFill>
                <a:effectLst/>
                <a:latin typeface="Aptos" panose="020B0004020202020204" pitchFamily="34" charset="0"/>
                <a:ea typeface="Times New Roman" panose="02020603050405020304" pitchFamily="18" charset="0"/>
                <a:cs typeface="Aptos" panose="020B0004020202020204" pitchFamily="34" charset="0"/>
              </a:rPr>
              <a:t> leave</a:t>
            </a:r>
            <a:r>
              <a:rPr lang="en-US" sz="1200" dirty="0">
                <a:effectLst/>
                <a:latin typeface="Aptos" panose="020B0004020202020204" pitchFamily="34" charset="0"/>
                <a:ea typeface="Times New Roman" panose="02020603050405020304" pitchFamily="18" charset="0"/>
                <a:cs typeface="Aptos" panose="020B0004020202020204" pitchFamily="34" charset="0"/>
              </a:rPr>
              <a:t> the site until they have provided a specimen. </a:t>
            </a:r>
            <a:endParaRPr lang="en-US" sz="1200" dirty="0">
              <a:solidFill>
                <a:schemeClr val="tx1"/>
              </a:solidFill>
              <a:effectLst/>
              <a:latin typeface="Aptos" panose="020B0004020202020204" pitchFamily="34" charset="0"/>
              <a:ea typeface="Times New Roman" panose="02020603050405020304" pitchFamily="18" charset="0"/>
              <a:cs typeface="Aptos" panose="020B00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A036B98-4C25-4BE2-B210-BA8FBEC0D3C7}" type="slidenum">
              <a:rPr lang="en-US" smtClean="0"/>
              <a:t>28</a:t>
            </a:fld>
            <a:endParaRPr lang="en-US"/>
          </a:p>
        </p:txBody>
      </p:sp>
    </p:spTree>
    <p:extLst>
      <p:ext uri="{BB962C8B-B14F-4D97-AF65-F5344CB8AC3E}">
        <p14:creationId xmlns:p14="http://schemas.microsoft.com/office/powerpoint/2010/main" val="7110102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311F3-469B-DE18-6D19-8F2658ABD8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F19E65-0F41-DA82-8FE4-F71ACCE34D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7D4899-E0E0-2ED7-902F-2615678DECE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effectLst/>
                <a:latin typeface="Aptos" panose="020B0004020202020204" pitchFamily="34" charset="0"/>
                <a:ea typeface="Aptos" panose="020B0004020202020204" pitchFamily="34" charset="0"/>
                <a:cs typeface="Aptos" panose="020B0004020202020204" pitchFamily="34" charset="0"/>
              </a:rPr>
              <a:t>To touch on another issue: </a:t>
            </a:r>
            <a:r>
              <a:rPr lang="en-US" sz="1200" dirty="0">
                <a:effectLst/>
                <a:latin typeface="Aptos" panose="020B0004020202020204" pitchFamily="34" charset="0"/>
                <a:ea typeface="Aptos" panose="020B0004020202020204" pitchFamily="34" charset="0"/>
                <a:cs typeface="Aptos" panose="020B0004020202020204" pitchFamily="34" charset="0"/>
              </a:rPr>
              <a:t>What if the supervisor must leave the collection site before the required three-hour timeframe? </a:t>
            </a:r>
            <a:r>
              <a:rPr lang="en-US" sz="1200" dirty="0">
                <a:solidFill>
                  <a:srgbClr val="FF0000"/>
                </a:solidFill>
                <a:effectLst/>
                <a:latin typeface="Aptos" panose="020B0004020202020204" pitchFamily="34" charset="0"/>
                <a:ea typeface="Aptos" panose="020B0004020202020204" pitchFamily="34" charset="0"/>
                <a:cs typeface="Aptos" panose="020B0004020202020204" pitchFamily="34" charset="0"/>
              </a:rPr>
              <a:t>In this scenario, </a:t>
            </a:r>
            <a:r>
              <a:rPr lang="en-US" sz="1200" kern="1200" dirty="0">
                <a:solidFill>
                  <a:schemeClr val="tx1"/>
                </a:solidFill>
                <a:effectLst/>
                <a:latin typeface="+mn-lt"/>
                <a:ea typeface="+mn-ea"/>
                <a:cs typeface="+mn-cs"/>
              </a:rPr>
              <a:t>the employee will have to remain at the collection site</a:t>
            </a:r>
            <a:r>
              <a:rPr lang="en-US" sz="1200" dirty="0">
                <a:effectLst/>
                <a:latin typeface="Aptos" panose="020B0004020202020204" pitchFamily="34" charset="0"/>
                <a:ea typeface="Aptos" panose="020B0004020202020204" pitchFamily="34" charset="0"/>
                <a:cs typeface="Aptos" panose="020B0004020202020204" pitchFamily="34" charset="0"/>
              </a:rPr>
              <a:t> to produce a specimen within those 3 hours. It is important that agencies have a policy that indicates whether or not</a:t>
            </a:r>
            <a:r>
              <a:rPr lang="en-US" sz="1200" dirty="0">
                <a:solidFill>
                  <a:srgbClr val="FF0000"/>
                </a:solidFill>
                <a:effectLst/>
                <a:latin typeface="Aptos" panose="020B0004020202020204" pitchFamily="34" charset="0"/>
                <a:ea typeface="Aptos" panose="020B0004020202020204" pitchFamily="34" charset="0"/>
                <a:cs typeface="Aptos" panose="020B0004020202020204" pitchFamily="34" charset="0"/>
              </a:rPr>
              <a:t> </a:t>
            </a:r>
            <a:r>
              <a:rPr lang="en-US" sz="1200" dirty="0">
                <a:effectLst/>
                <a:latin typeface="Aptos" panose="020B0004020202020204" pitchFamily="34" charset="0"/>
                <a:ea typeface="Aptos" panose="020B0004020202020204" pitchFamily="34" charset="0"/>
                <a:cs typeface="Aptos" panose="020B0004020202020204" pitchFamily="34" charset="0"/>
              </a:rPr>
              <a:t>supervisors </a:t>
            </a:r>
            <a:r>
              <a:rPr lang="en-US" sz="1200" dirty="0">
                <a:solidFill>
                  <a:srgbClr val="FF0000"/>
                </a:solidFill>
                <a:effectLst/>
                <a:latin typeface="Aptos" panose="020B0004020202020204" pitchFamily="34" charset="0"/>
                <a:ea typeface="Aptos" panose="020B0004020202020204" pitchFamily="34" charset="0"/>
                <a:cs typeface="Aptos" panose="020B0004020202020204" pitchFamily="34" charset="0"/>
              </a:rPr>
              <a:t>are expected </a:t>
            </a:r>
            <a:r>
              <a:rPr lang="en-US" sz="1200" dirty="0">
                <a:effectLst/>
                <a:latin typeface="Aptos" panose="020B0004020202020204" pitchFamily="34" charset="0"/>
                <a:ea typeface="Aptos" panose="020B0004020202020204" pitchFamily="34" charset="0"/>
                <a:cs typeface="Aptos" panose="020B0004020202020204" pitchFamily="34" charset="0"/>
              </a:rPr>
              <a:t>to </a:t>
            </a:r>
            <a:r>
              <a:rPr lang="en-US" sz="1200" dirty="0">
                <a:solidFill>
                  <a:srgbClr val="FF0000"/>
                </a:solidFill>
                <a:effectLst/>
                <a:latin typeface="Aptos" panose="020B0004020202020204" pitchFamily="34" charset="0"/>
                <a:ea typeface="Aptos" panose="020B0004020202020204" pitchFamily="34" charset="0"/>
                <a:cs typeface="Aptos" panose="020B0004020202020204" pitchFamily="34" charset="0"/>
              </a:rPr>
              <a:t>remain</a:t>
            </a:r>
            <a:r>
              <a:rPr lang="en-US" sz="1200" dirty="0">
                <a:effectLst/>
                <a:latin typeface="Aptos" panose="020B0004020202020204" pitchFamily="34" charset="0"/>
                <a:ea typeface="Aptos" panose="020B0004020202020204" pitchFamily="34" charset="0"/>
                <a:cs typeface="Aptos" panose="020B0004020202020204" pitchFamily="34" charset="0"/>
              </a:rPr>
              <a:t> at the collection site </a:t>
            </a:r>
            <a:r>
              <a:rPr lang="en-US" sz="1200" dirty="0">
                <a:solidFill>
                  <a:srgbClr val="FF0000"/>
                </a:solidFill>
                <a:effectLst/>
                <a:latin typeface="Aptos" panose="020B0004020202020204" pitchFamily="34" charset="0"/>
                <a:ea typeface="Aptos" panose="020B0004020202020204" pitchFamily="34" charset="0"/>
                <a:cs typeface="Aptos" panose="020B0004020202020204" pitchFamily="34" charset="0"/>
              </a:rPr>
              <a:t>for</a:t>
            </a:r>
            <a:r>
              <a:rPr lang="en-US" sz="1200" dirty="0">
                <a:effectLst/>
                <a:latin typeface="Aptos" panose="020B0004020202020204" pitchFamily="34" charset="0"/>
                <a:ea typeface="Aptos" panose="020B0004020202020204" pitchFamily="34" charset="0"/>
                <a:cs typeface="Aptos" panose="020B0004020202020204" pitchFamily="34" charset="0"/>
              </a:rPr>
              <a:t> the entire time. Such a policy should be shared with all supervisors </a:t>
            </a:r>
            <a:r>
              <a:rPr lang="en-US" sz="1200" dirty="0">
                <a:solidFill>
                  <a:srgbClr val="FF0000"/>
                </a:solidFill>
                <a:effectLst/>
                <a:latin typeface="Aptos" panose="020B0004020202020204" pitchFamily="34" charset="0"/>
                <a:ea typeface="Aptos" panose="020B0004020202020204" pitchFamily="34" charset="0"/>
                <a:cs typeface="Aptos" panose="020B0004020202020204" pitchFamily="34" charset="0"/>
              </a:rPr>
              <a:t>within each </a:t>
            </a:r>
            <a:r>
              <a:rPr lang="en-US" sz="1200" dirty="0">
                <a:effectLst/>
                <a:latin typeface="Aptos" panose="020B0004020202020204" pitchFamily="34" charset="0"/>
                <a:ea typeface="Aptos" panose="020B0004020202020204" pitchFamily="34" charset="0"/>
                <a:cs typeface="Aptos" panose="020B0004020202020204" pitchFamily="34" charset="0"/>
              </a:rPr>
              <a:t>agency.  </a:t>
            </a:r>
          </a:p>
          <a:p>
            <a:endParaRPr lang="en-US" dirty="0"/>
          </a:p>
          <a:p>
            <a:endParaRPr lang="en-US" dirty="0"/>
          </a:p>
        </p:txBody>
      </p:sp>
      <p:sp>
        <p:nvSpPr>
          <p:cNvPr id="4" name="Slide Number Placeholder 3">
            <a:extLst>
              <a:ext uri="{FF2B5EF4-FFF2-40B4-BE49-F238E27FC236}">
                <a16:creationId xmlns:a16="http://schemas.microsoft.com/office/drawing/2014/main" id="{59090819-165F-363F-1442-53C80B7069C7}"/>
              </a:ext>
            </a:extLst>
          </p:cNvPr>
          <p:cNvSpPr>
            <a:spLocks noGrp="1"/>
          </p:cNvSpPr>
          <p:nvPr>
            <p:ph type="sldNum" sz="quarter" idx="5"/>
          </p:nvPr>
        </p:nvSpPr>
        <p:spPr/>
        <p:txBody>
          <a:bodyPr/>
          <a:lstStyle/>
          <a:p>
            <a:fld id="{8A036B98-4C25-4BE2-B210-BA8FBEC0D3C7}" type="slidenum">
              <a:rPr lang="en-US" smtClean="0"/>
              <a:t>29</a:t>
            </a:fld>
            <a:endParaRPr lang="en-US"/>
          </a:p>
        </p:txBody>
      </p:sp>
    </p:spTree>
    <p:extLst>
      <p:ext uri="{BB962C8B-B14F-4D97-AF65-F5344CB8AC3E}">
        <p14:creationId xmlns:p14="http://schemas.microsoft.com/office/powerpoint/2010/main" val="3254426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FF0000"/>
                </a:solidFill>
                <a:latin typeface="Calisto MT" panose="02040603050505030304" pitchFamily="18" charset="0"/>
              </a:rPr>
              <a:t>The</a:t>
            </a:r>
            <a:r>
              <a:rPr lang="en-US" altLang="en-US" sz="1200" dirty="0">
                <a:latin typeface="Calisto MT" panose="02040603050505030304" pitchFamily="18" charset="0"/>
              </a:rPr>
              <a:t> slide </a:t>
            </a:r>
            <a:r>
              <a:rPr lang="en-US" altLang="en-US" sz="1200" dirty="0">
                <a:solidFill>
                  <a:srgbClr val="FF0000"/>
                </a:solidFill>
                <a:latin typeface="Calisto MT" panose="02040603050505030304" pitchFamily="18" charset="0"/>
              </a:rPr>
              <a:t>on your screen </a:t>
            </a:r>
            <a:r>
              <a:rPr lang="en-US" altLang="en-US" sz="1200" dirty="0">
                <a:latin typeface="Calisto MT" panose="02040603050505030304" pitchFamily="18" charset="0"/>
              </a:rPr>
              <a:t>shows the introductory text from State Personnel Board Rule 21. This rule sets statewide expectations for a drug and alcohol-free workplace and outlines the State’s testing programs. Beyond the sections of the rule that are showing on your screen, know that there is a wealth of other important information within the rule. To view the rule, please click on the link at the bottom of the slide.</a:t>
            </a:r>
          </a:p>
          <a:p>
            <a:endParaRPr lang="en-US" dirty="0"/>
          </a:p>
        </p:txBody>
      </p:sp>
      <p:sp>
        <p:nvSpPr>
          <p:cNvPr id="4" name="Slide Number Placeholder 3"/>
          <p:cNvSpPr>
            <a:spLocks noGrp="1"/>
          </p:cNvSpPr>
          <p:nvPr>
            <p:ph type="sldNum" sz="quarter" idx="5"/>
          </p:nvPr>
        </p:nvSpPr>
        <p:spPr/>
        <p:txBody>
          <a:bodyPr/>
          <a:lstStyle/>
          <a:p>
            <a:fld id="{9CC3993A-C2F9-4EAB-898E-DEBA486F77B9}" type="slidenum">
              <a:rPr lang="en-US" smtClean="0"/>
              <a:t>3</a:t>
            </a:fld>
            <a:endParaRPr lang="en-US"/>
          </a:p>
        </p:txBody>
      </p:sp>
    </p:spTree>
    <p:extLst>
      <p:ext uri="{BB962C8B-B14F-4D97-AF65-F5344CB8AC3E}">
        <p14:creationId xmlns:p14="http://schemas.microsoft.com/office/powerpoint/2010/main" val="33853436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buFont typeface="+mj-lt"/>
              <a:buNone/>
            </a:pPr>
            <a:r>
              <a:rPr lang="en-US" sz="1200" dirty="0">
                <a:effectLst/>
                <a:latin typeface="Aptos" panose="020B0004020202020204" pitchFamily="34" charset="0"/>
                <a:ea typeface="Aptos" panose="020B0004020202020204" pitchFamily="34" charset="0"/>
                <a:cs typeface="Aptos" panose="020B0004020202020204" pitchFamily="34" charset="0"/>
              </a:rPr>
              <a:t>Now, If the employee has been </a:t>
            </a:r>
            <a:r>
              <a:rPr lang="en-US" sz="1200" dirty="0">
                <a:solidFill>
                  <a:srgbClr val="FF0000"/>
                </a:solidFill>
                <a:effectLst/>
                <a:latin typeface="Aptos" panose="020B0004020202020204" pitchFamily="34" charset="0"/>
                <a:ea typeface="Aptos" panose="020B0004020202020204" pitchFamily="34" charset="0"/>
                <a:cs typeface="Aptos" panose="020B0004020202020204" pitchFamily="34" charset="0"/>
              </a:rPr>
              <a:t>at the site </a:t>
            </a:r>
            <a:r>
              <a:rPr lang="en-US" sz="1200" dirty="0">
                <a:effectLst/>
                <a:latin typeface="Aptos" panose="020B0004020202020204" pitchFamily="34" charset="0"/>
                <a:ea typeface="Aptos" panose="020B0004020202020204" pitchFamily="34" charset="0"/>
                <a:cs typeface="Aptos" panose="020B0004020202020204" pitchFamily="34" charset="0"/>
              </a:rPr>
              <a:t>for a total of three hours and hasn't been able to produce a specimen after the nurse has given the employee up to 16 oz of water to drink,  the nurse at the collection site will then make a notation on the chain of custody form and indicate a possible shy bladder issue. Shy bladder may occur for medical reasons such as an employee </a:t>
            </a:r>
            <a:r>
              <a:rPr lang="en-US" sz="1200" dirty="0">
                <a:solidFill>
                  <a:srgbClr val="FF0000"/>
                </a:solidFill>
                <a:effectLst/>
                <a:latin typeface="Aptos" panose="020B0004020202020204" pitchFamily="34" charset="0"/>
                <a:ea typeface="Aptos" panose="020B0004020202020204" pitchFamily="34" charset="0"/>
                <a:cs typeface="Aptos" panose="020B0004020202020204" pitchFamily="34" charset="0"/>
              </a:rPr>
              <a:t>being </a:t>
            </a:r>
            <a:r>
              <a:rPr lang="en-US" sz="1200" dirty="0">
                <a:effectLst/>
                <a:latin typeface="Aptos" panose="020B0004020202020204" pitchFamily="34" charset="0"/>
                <a:ea typeface="Aptos" panose="020B0004020202020204" pitchFamily="34" charset="0"/>
                <a:cs typeface="Aptos" panose="020B0004020202020204" pitchFamily="34" charset="0"/>
              </a:rPr>
              <a:t>on dialysis or </a:t>
            </a:r>
            <a:r>
              <a:rPr lang="en-US" sz="1200" dirty="0">
                <a:solidFill>
                  <a:srgbClr val="FF0000"/>
                </a:solidFill>
                <a:effectLst/>
                <a:latin typeface="Aptos" panose="020B0004020202020204" pitchFamily="34" charset="0"/>
                <a:ea typeface="Aptos" panose="020B0004020202020204" pitchFamily="34" charset="0"/>
                <a:cs typeface="Aptos" panose="020B0004020202020204" pitchFamily="34" charset="0"/>
              </a:rPr>
              <a:t>having </a:t>
            </a:r>
            <a:r>
              <a:rPr lang="en-US" sz="1200" dirty="0">
                <a:effectLst/>
                <a:latin typeface="Aptos" panose="020B0004020202020204" pitchFamily="34" charset="0"/>
                <a:ea typeface="Aptos" panose="020B0004020202020204" pitchFamily="34" charset="0"/>
                <a:cs typeface="Aptos" panose="020B0004020202020204" pitchFamily="34" charset="0"/>
              </a:rPr>
              <a:t>kidney failure and </a:t>
            </a:r>
            <a:r>
              <a:rPr lang="en-US" sz="1200" dirty="0">
                <a:solidFill>
                  <a:srgbClr val="FF0000"/>
                </a:solidFill>
                <a:effectLst/>
                <a:latin typeface="Aptos" panose="020B0004020202020204" pitchFamily="34" charset="0"/>
                <a:ea typeface="Aptos" panose="020B0004020202020204" pitchFamily="34" charset="0"/>
                <a:cs typeface="Aptos" panose="020B0004020202020204" pitchFamily="34" charset="0"/>
              </a:rPr>
              <a:t>ultimately being unable to produce a </a:t>
            </a:r>
            <a:r>
              <a:rPr lang="en-US" sz="1200" dirty="0">
                <a:effectLst/>
                <a:latin typeface="Aptos" panose="020B0004020202020204" pitchFamily="34" charset="0"/>
                <a:ea typeface="Aptos" panose="020B0004020202020204" pitchFamily="34" charset="0"/>
                <a:cs typeface="Aptos" panose="020B0004020202020204" pitchFamily="34" charset="0"/>
              </a:rPr>
              <a:t>specimen in the allotted time. </a:t>
            </a:r>
          </a:p>
          <a:p>
            <a:pPr marL="0" marR="0" lvl="0" indent="0">
              <a:buFont typeface="+mj-lt"/>
              <a:buNone/>
            </a:pPr>
            <a:endParaRPr lang="en-US" sz="1200" dirty="0">
              <a:solidFill>
                <a:srgbClr val="FF0000"/>
              </a:solidFill>
              <a:effectLst/>
              <a:latin typeface="Aptos" panose="020B0004020202020204" pitchFamily="34" charset="0"/>
              <a:ea typeface="Aptos" panose="020B0004020202020204" pitchFamily="34" charset="0"/>
              <a:cs typeface="Aptos" panose="020B00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8A036B98-4C25-4BE2-B210-BA8FBEC0D3C7}" type="slidenum">
              <a:rPr lang="en-US" smtClean="0"/>
              <a:t>30</a:t>
            </a:fld>
            <a:endParaRPr lang="en-US"/>
          </a:p>
        </p:txBody>
      </p:sp>
    </p:spTree>
    <p:extLst>
      <p:ext uri="{BB962C8B-B14F-4D97-AF65-F5344CB8AC3E}">
        <p14:creationId xmlns:p14="http://schemas.microsoft.com/office/powerpoint/2010/main" val="41161818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A1882-10FD-E0EB-59DB-AFFC3436F4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A0E4F0-905C-8D6D-7455-3B3EBE2A0B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E4473E-1D76-3BAB-0C8A-D21BB938D39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effectLst/>
                <a:latin typeface="Aptos" panose="020B0004020202020204" pitchFamily="34" charset="0"/>
                <a:ea typeface="Aptos" panose="020B0004020202020204" pitchFamily="34" charset="0"/>
                <a:cs typeface="Aptos" panose="020B0004020202020204" pitchFamily="34" charset="0"/>
              </a:rPr>
              <a:t>Following incidents such as the one described</a:t>
            </a:r>
            <a:r>
              <a:rPr lang="en-US" sz="1200" dirty="0">
                <a:effectLst/>
                <a:latin typeface="Aptos" panose="020B0004020202020204" pitchFamily="34" charset="0"/>
                <a:ea typeface="Aptos" panose="020B0004020202020204" pitchFamily="34" charset="0"/>
                <a:cs typeface="Aptos" panose="020B0004020202020204" pitchFamily="34" charset="0"/>
              </a:rPr>
              <a:t>, the medical review officer or MRO will contact the agency to see if the agency wants to move forward with sending this employee to a shy bladder specialist. </a:t>
            </a:r>
            <a:r>
              <a:rPr lang="en-US" sz="1200" kern="1200" dirty="0">
                <a:solidFill>
                  <a:schemeClr val="tx1"/>
                </a:solidFill>
                <a:effectLst/>
                <a:latin typeface="+mn-lt"/>
                <a:ea typeface="+mn-ea"/>
                <a:cs typeface="+mn-cs"/>
              </a:rPr>
              <a:t>The agency may decide against referring the employee for additional testing, as it would be responsible for the cost.. However, if they choose to move forward with testing, a method other than urine testing, such as blood or saliva testing, will be used. The test most commonly provided by shy bladder specialists is the blood test.</a:t>
            </a:r>
            <a:endParaRPr lang="en-US" sz="1200" dirty="0">
              <a:effectLst/>
              <a:latin typeface="Aptos" panose="020B0004020202020204" pitchFamily="34" charset="0"/>
              <a:ea typeface="Aptos" panose="020B0004020202020204" pitchFamily="34" charset="0"/>
              <a:cs typeface="Aptos" panose="020B0004020202020204" pitchFamily="34" charset="0"/>
            </a:endParaRPr>
          </a:p>
          <a:p>
            <a:endParaRPr lang="en-US" dirty="0"/>
          </a:p>
          <a:p>
            <a:endParaRPr lang="en-US" dirty="0"/>
          </a:p>
        </p:txBody>
      </p:sp>
      <p:sp>
        <p:nvSpPr>
          <p:cNvPr id="4" name="Slide Number Placeholder 3">
            <a:extLst>
              <a:ext uri="{FF2B5EF4-FFF2-40B4-BE49-F238E27FC236}">
                <a16:creationId xmlns:a16="http://schemas.microsoft.com/office/drawing/2014/main" id="{5BBAEDE5-F0C7-F10E-A4B8-727336142CE0}"/>
              </a:ext>
            </a:extLst>
          </p:cNvPr>
          <p:cNvSpPr>
            <a:spLocks noGrp="1"/>
          </p:cNvSpPr>
          <p:nvPr>
            <p:ph type="sldNum" sz="quarter" idx="5"/>
          </p:nvPr>
        </p:nvSpPr>
        <p:spPr/>
        <p:txBody>
          <a:bodyPr/>
          <a:lstStyle/>
          <a:p>
            <a:fld id="{8A036B98-4C25-4BE2-B210-BA8FBEC0D3C7}" type="slidenum">
              <a:rPr lang="en-US" smtClean="0"/>
              <a:t>31</a:t>
            </a:fld>
            <a:endParaRPr lang="en-US"/>
          </a:p>
        </p:txBody>
      </p:sp>
    </p:spTree>
    <p:extLst>
      <p:ext uri="{BB962C8B-B14F-4D97-AF65-F5344CB8AC3E}">
        <p14:creationId xmlns:p14="http://schemas.microsoft.com/office/powerpoint/2010/main" val="37404900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This concludes the Onboarding educational resource. If you have questions or need further assistance, please contact the HR-Policy unit or one of the Policy Analysts listed on the screen.</a:t>
            </a:r>
          </a:p>
          <a:p>
            <a:endParaRPr lang="en-US" dirty="0"/>
          </a:p>
          <a:p>
            <a:endParaRPr lang="en-US" dirty="0"/>
          </a:p>
        </p:txBody>
      </p:sp>
      <p:sp>
        <p:nvSpPr>
          <p:cNvPr id="4" name="Slide Number Placeholder 3"/>
          <p:cNvSpPr>
            <a:spLocks noGrp="1"/>
          </p:cNvSpPr>
          <p:nvPr>
            <p:ph type="sldNum" sz="quarter" idx="10"/>
          </p:nvPr>
        </p:nvSpPr>
        <p:spPr/>
        <p:txBody>
          <a:bodyPr/>
          <a:lstStyle/>
          <a:p>
            <a:fld id="{D1EA3627-39FC-9349-8526-678BE1F5EA5C}" type="slidenum">
              <a:rPr lang="en-US" smtClean="0"/>
              <a:pPr/>
              <a:t>32</a:t>
            </a:fld>
            <a:endParaRPr lang="en-US" dirty="0"/>
          </a:p>
        </p:txBody>
      </p:sp>
    </p:spTree>
    <p:extLst>
      <p:ext uri="{BB962C8B-B14F-4D97-AF65-F5344CB8AC3E}">
        <p14:creationId xmlns:p14="http://schemas.microsoft.com/office/powerpoint/2010/main" val="3995746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slide has a screenshot of the primary State Personnel Board Rule 21, which has nine subrules, some of which are shown on your screen. </a:t>
            </a:r>
            <a:endParaRPr lang="en-US" dirty="0"/>
          </a:p>
          <a:p>
            <a:endParaRPr lang="en-US" dirty="0"/>
          </a:p>
        </p:txBody>
      </p:sp>
      <p:sp>
        <p:nvSpPr>
          <p:cNvPr id="4" name="Slide Number Placeholder 3"/>
          <p:cNvSpPr>
            <a:spLocks noGrp="1"/>
          </p:cNvSpPr>
          <p:nvPr>
            <p:ph type="sldNum" sz="quarter" idx="5"/>
          </p:nvPr>
        </p:nvSpPr>
        <p:spPr/>
        <p:txBody>
          <a:bodyPr/>
          <a:lstStyle/>
          <a:p>
            <a:fld id="{9CC3993A-C2F9-4EAB-898E-DEBA486F77B9}" type="slidenum">
              <a:rPr lang="en-US" smtClean="0"/>
              <a:t>4</a:t>
            </a:fld>
            <a:endParaRPr lang="en-US"/>
          </a:p>
        </p:txBody>
      </p:sp>
    </p:spTree>
    <p:extLst>
      <p:ext uri="{BB962C8B-B14F-4D97-AF65-F5344CB8AC3E}">
        <p14:creationId xmlns:p14="http://schemas.microsoft.com/office/powerpoint/2010/main" val="2021438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Calisto MT" panose="02040603050505030304" pitchFamily="18" charset="0"/>
              </a:rPr>
              <a:t>The state’s substance abuse testing program is not only guided by Rule 21 and it’s subrules, but also by various laws and regulations. The text on your screen provides information about federal laws that govern the State of Georgia’s drug and alcohol testing program.</a:t>
            </a:r>
          </a:p>
          <a:p>
            <a:endParaRPr lang="en-US" dirty="0"/>
          </a:p>
        </p:txBody>
      </p:sp>
      <p:sp>
        <p:nvSpPr>
          <p:cNvPr id="4" name="Slide Number Placeholder 3"/>
          <p:cNvSpPr>
            <a:spLocks noGrp="1"/>
          </p:cNvSpPr>
          <p:nvPr>
            <p:ph type="sldNum" sz="quarter" idx="5"/>
          </p:nvPr>
        </p:nvSpPr>
        <p:spPr/>
        <p:txBody>
          <a:bodyPr/>
          <a:lstStyle/>
          <a:p>
            <a:fld id="{9CC3993A-C2F9-4EAB-898E-DEBA486F77B9}" type="slidenum">
              <a:rPr lang="en-US" smtClean="0"/>
              <a:t>5</a:t>
            </a:fld>
            <a:endParaRPr lang="en-US"/>
          </a:p>
        </p:txBody>
      </p:sp>
    </p:spTree>
    <p:extLst>
      <p:ext uri="{BB962C8B-B14F-4D97-AF65-F5344CB8AC3E}">
        <p14:creationId xmlns:p14="http://schemas.microsoft.com/office/powerpoint/2010/main" val="695074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Calisto MT" panose="02040603050505030304" pitchFamily="18" charset="0"/>
              </a:rPr>
              <a:t>The Federal laws can also be found on the D.O.A.S website – specifically on the Substance Abuse Testing Program page. </a:t>
            </a:r>
          </a:p>
          <a:p>
            <a:endParaRPr lang="en-US" dirty="0"/>
          </a:p>
        </p:txBody>
      </p:sp>
      <p:sp>
        <p:nvSpPr>
          <p:cNvPr id="4" name="Slide Number Placeholder 3"/>
          <p:cNvSpPr>
            <a:spLocks noGrp="1"/>
          </p:cNvSpPr>
          <p:nvPr>
            <p:ph type="sldNum" sz="quarter" idx="5"/>
          </p:nvPr>
        </p:nvSpPr>
        <p:spPr/>
        <p:txBody>
          <a:bodyPr/>
          <a:lstStyle/>
          <a:p>
            <a:fld id="{9CC3993A-C2F9-4EAB-898E-DEBA486F77B9}" type="slidenum">
              <a:rPr lang="en-US" smtClean="0"/>
              <a:t>6</a:t>
            </a:fld>
            <a:endParaRPr lang="en-US"/>
          </a:p>
        </p:txBody>
      </p:sp>
    </p:spTree>
    <p:extLst>
      <p:ext uri="{BB962C8B-B14F-4D97-AF65-F5344CB8AC3E}">
        <p14:creationId xmlns:p14="http://schemas.microsoft.com/office/powerpoint/2010/main" val="907796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Substance Abuse Testing Program Page also links to a number of helpful resources and trainings. Some examples of the resources are the Reasonable Suspicion Checklist, the medical marijuana fact sheet, and procedures for onsite testing.</a:t>
            </a:r>
            <a:endParaRPr lang="en-US" sz="1500" dirty="0">
              <a:latin typeface="Calisto MT" panose="02040603050505030304" pitchFamily="18" charset="0"/>
            </a:endParaRPr>
          </a:p>
          <a:p>
            <a:endParaRPr lang="en-US" dirty="0"/>
          </a:p>
        </p:txBody>
      </p:sp>
      <p:sp>
        <p:nvSpPr>
          <p:cNvPr id="4" name="Slide Number Placeholder 3"/>
          <p:cNvSpPr>
            <a:spLocks noGrp="1"/>
          </p:cNvSpPr>
          <p:nvPr>
            <p:ph type="sldNum" sz="quarter" idx="5"/>
          </p:nvPr>
        </p:nvSpPr>
        <p:spPr/>
        <p:txBody>
          <a:bodyPr/>
          <a:lstStyle/>
          <a:p>
            <a:fld id="{9CC3993A-C2F9-4EAB-898E-DEBA486F77B9}" type="slidenum">
              <a:rPr lang="en-US" smtClean="0"/>
              <a:t>7</a:t>
            </a:fld>
            <a:endParaRPr lang="en-US"/>
          </a:p>
        </p:txBody>
      </p:sp>
    </p:spTree>
    <p:extLst>
      <p:ext uri="{BB962C8B-B14F-4D97-AF65-F5344CB8AC3E}">
        <p14:creationId xmlns:p14="http://schemas.microsoft.com/office/powerpoint/2010/main" val="1355306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Another helpful resource is the Automated Position Analysis Tool, which is also called APAT. We will take a closer look at this resource in the next few slides.</a:t>
            </a:r>
          </a:p>
        </p:txBody>
      </p:sp>
      <p:sp>
        <p:nvSpPr>
          <p:cNvPr id="4" name="Slide Number Placeholder 3"/>
          <p:cNvSpPr>
            <a:spLocks noGrp="1"/>
          </p:cNvSpPr>
          <p:nvPr>
            <p:ph type="sldNum" sz="quarter" idx="5"/>
          </p:nvPr>
        </p:nvSpPr>
        <p:spPr/>
        <p:txBody>
          <a:bodyPr/>
          <a:lstStyle/>
          <a:p>
            <a:fld id="{9CC3993A-C2F9-4EAB-898E-DEBA486F77B9}" type="slidenum">
              <a:rPr lang="en-US" smtClean="0"/>
              <a:t>8</a:t>
            </a:fld>
            <a:endParaRPr lang="en-US"/>
          </a:p>
        </p:txBody>
      </p:sp>
    </p:spTree>
    <p:extLst>
      <p:ext uri="{BB962C8B-B14F-4D97-AF65-F5344CB8AC3E}">
        <p14:creationId xmlns:p14="http://schemas.microsoft.com/office/powerpoint/2010/main" val="275955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screen shows the welcome page for the position analysis tool. As the text explains, the purpose of the tool is to determine whether a position meets criteria for substance abuse testing. Users will respond to several quick questions when entering the tool. If it is ultimately determined that a position meets criteria for testing, a drug testing indicator code will be provided at the end of the process. The code should then be entered into the human capital management system (or HCM).</a:t>
            </a:r>
          </a:p>
          <a:p>
            <a:endParaRPr lang="en-US" dirty="0"/>
          </a:p>
        </p:txBody>
      </p:sp>
      <p:sp>
        <p:nvSpPr>
          <p:cNvPr id="4" name="Slide Number Placeholder 3"/>
          <p:cNvSpPr>
            <a:spLocks noGrp="1"/>
          </p:cNvSpPr>
          <p:nvPr>
            <p:ph type="sldNum" sz="quarter" idx="5"/>
          </p:nvPr>
        </p:nvSpPr>
        <p:spPr/>
        <p:txBody>
          <a:bodyPr/>
          <a:lstStyle/>
          <a:p>
            <a:fld id="{9CC3993A-C2F9-4EAB-898E-DEBA486F77B9}" type="slidenum">
              <a:rPr lang="en-US" smtClean="0"/>
              <a:t>9</a:t>
            </a:fld>
            <a:endParaRPr lang="en-US"/>
          </a:p>
        </p:txBody>
      </p:sp>
    </p:spTree>
    <p:extLst>
      <p:ext uri="{BB962C8B-B14F-4D97-AF65-F5344CB8AC3E}">
        <p14:creationId xmlns:p14="http://schemas.microsoft.com/office/powerpoint/2010/main" val="20417150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pic>
        <p:nvPicPr>
          <p:cNvPr id="8" name="Picture 7" descr="peach-bg.jpg"/>
          <p:cNvPicPr>
            <a:picLocks noChangeAspect="1"/>
          </p:cNvPicPr>
          <p:nvPr userDrawn="1"/>
        </p:nvPicPr>
        <p:blipFill>
          <a:blip r:embed="rId2"/>
          <a:stretch>
            <a:fillRect/>
          </a:stretch>
        </p:blipFill>
        <p:spPr>
          <a:xfrm>
            <a:off x="7518401" y="3448050"/>
            <a:ext cx="10769600" cy="6838950"/>
          </a:xfrm>
          <a:prstGeom prst="rect">
            <a:avLst/>
          </a:prstGeom>
        </p:spPr>
      </p:pic>
      <p:sp>
        <p:nvSpPr>
          <p:cNvPr id="14" name="TextBox 13"/>
          <p:cNvSpPr txBox="1"/>
          <p:nvPr userDrawn="1"/>
        </p:nvSpPr>
        <p:spPr>
          <a:xfrm>
            <a:off x="3857626" y="3974012"/>
            <a:ext cx="7797803" cy="415498"/>
          </a:xfrm>
          <a:prstGeom prst="rect">
            <a:avLst/>
          </a:prstGeom>
          <a:noFill/>
        </p:spPr>
        <p:txBody>
          <a:bodyPr wrap="square" rtlCol="0">
            <a:spAutoFit/>
          </a:bodyPr>
          <a:lstStyle/>
          <a:p>
            <a:pPr algn="l"/>
            <a:r>
              <a:rPr lang="en-US" sz="2100" dirty="0">
                <a:solidFill>
                  <a:srgbClr val="5A5B5C"/>
                </a:solidFill>
                <a:latin typeface="Arial" panose="020B0604020202020204" pitchFamily="34" charset="0"/>
                <a:cs typeface="Arial" panose="020B0604020202020204" pitchFamily="34" charset="0"/>
              </a:rPr>
              <a:t>Human</a:t>
            </a:r>
            <a:r>
              <a:rPr lang="en-US" sz="2100" baseline="0" dirty="0">
                <a:solidFill>
                  <a:srgbClr val="5A5B5C"/>
                </a:solidFill>
                <a:latin typeface="Arial" panose="020B0604020202020204" pitchFamily="34" charset="0"/>
                <a:cs typeface="Arial" panose="020B0604020202020204" pitchFamily="34" charset="0"/>
              </a:rPr>
              <a:t> Resources Administration</a:t>
            </a:r>
            <a:endParaRPr lang="en-US" sz="2100" dirty="0">
              <a:solidFill>
                <a:srgbClr val="5A5B5C"/>
              </a:solidFill>
              <a:latin typeface="Arial" panose="020B0604020202020204" pitchFamily="34" charset="0"/>
              <a:cs typeface="Arial" panose="020B0604020202020204" pitchFamily="34" charset="0"/>
            </a:endParaRPr>
          </a:p>
        </p:txBody>
      </p:sp>
      <p:sp>
        <p:nvSpPr>
          <p:cNvPr id="15" name="Title 14"/>
          <p:cNvSpPr>
            <a:spLocks noGrp="1"/>
          </p:cNvSpPr>
          <p:nvPr>
            <p:ph type="title" hasCustomPrompt="1"/>
          </p:nvPr>
        </p:nvSpPr>
        <p:spPr>
          <a:xfrm>
            <a:off x="3857624" y="4904730"/>
            <a:ext cx="12954000" cy="791220"/>
          </a:xfrm>
        </p:spPr>
        <p:txBody>
          <a:bodyPr/>
          <a:lstStyle>
            <a:lvl1pPr algn="l">
              <a:defRPr>
                <a:latin typeface="Arial" panose="020B0604020202020204" pitchFamily="34" charset="0"/>
                <a:cs typeface="Arial" panose="020B0604020202020204" pitchFamily="34" charset="0"/>
              </a:defRPr>
            </a:lvl1pPr>
          </a:lstStyle>
          <a:p>
            <a:r>
              <a:rPr lang="en-US" dirty="0"/>
              <a:t>1.800.555.555</a:t>
            </a:r>
          </a:p>
        </p:txBody>
      </p:sp>
      <p:sp>
        <p:nvSpPr>
          <p:cNvPr id="17" name="Text Placeholder 16"/>
          <p:cNvSpPr>
            <a:spLocks noGrp="1"/>
          </p:cNvSpPr>
          <p:nvPr>
            <p:ph type="body" sz="quarter" idx="13" hasCustomPrompt="1"/>
          </p:nvPr>
        </p:nvSpPr>
        <p:spPr>
          <a:xfrm>
            <a:off x="3603628" y="5695950"/>
            <a:ext cx="6048374" cy="781050"/>
          </a:xfrm>
        </p:spPr>
        <p:txBody>
          <a:bodyPr/>
          <a:lstStyle>
            <a:lvl1pPr>
              <a:buNone/>
              <a:defRPr>
                <a:latin typeface="Arial" panose="020B0604020202020204" pitchFamily="34" charset="0"/>
                <a:cs typeface="Arial" panose="020B0604020202020204" pitchFamily="34" charset="0"/>
              </a:defRPr>
            </a:lvl1pPr>
          </a:lstStyle>
          <a:p>
            <a:pPr lvl="0"/>
            <a:r>
              <a:rPr lang="en-US" dirty="0" err="1"/>
              <a:t>www.doas.ga.gov</a:t>
            </a:r>
            <a:endParaRPr lang="en-US" dirty="0"/>
          </a:p>
        </p:txBody>
      </p:sp>
      <p:pic>
        <p:nvPicPr>
          <p:cNvPr id="7" name="Picture 6" descr="DOAS Logo.jpg"/>
          <p:cNvPicPr>
            <a:picLocks noChangeAspect="1"/>
          </p:cNvPicPr>
          <p:nvPr userDrawn="1"/>
        </p:nvPicPr>
        <p:blipFill>
          <a:blip r:embed="rId3"/>
          <a:stretch>
            <a:fillRect/>
          </a:stretch>
        </p:blipFill>
        <p:spPr>
          <a:xfrm>
            <a:off x="914401" y="3552491"/>
            <a:ext cx="3022601" cy="2266950"/>
          </a:xfrm>
          <a:prstGeom prst="rect">
            <a:avLst/>
          </a:prstGeom>
        </p:spPr>
      </p:pic>
      <p:pic>
        <p:nvPicPr>
          <p:cNvPr id="10" name="Picture 9" descr="division-bar-title.jpg"/>
          <p:cNvPicPr>
            <a:picLocks noChangeAspect="1"/>
          </p:cNvPicPr>
          <p:nvPr userDrawn="1"/>
        </p:nvPicPr>
        <p:blipFill>
          <a:blip r:embed="rId4"/>
          <a:stretch>
            <a:fillRect/>
          </a:stretch>
        </p:blipFill>
        <p:spPr>
          <a:xfrm>
            <a:off x="3937001" y="4695878"/>
            <a:ext cx="14351000" cy="68579"/>
          </a:xfrm>
          <a:prstGeom prst="rect">
            <a:avLst/>
          </a:prstGeom>
        </p:spPr>
      </p:pic>
    </p:spTree>
    <p:extLst>
      <p:ext uri="{BB962C8B-B14F-4D97-AF65-F5344CB8AC3E}">
        <p14:creationId xmlns:p14="http://schemas.microsoft.com/office/powerpoint/2010/main" val="401222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Layout" Target="../slideLayouts/slideLayout7.xml"/><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notesSlide" Target="../notesSlides/notesSlide1.xml"/><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35.svg"/><Relationship Id="rId3" Type="http://schemas.openxmlformats.org/officeDocument/2006/relationships/slideLayout" Target="../slideLayouts/slideLayout7.xml"/><Relationship Id="rId7" Type="http://schemas.openxmlformats.org/officeDocument/2006/relationships/image" Target="../media/image31.svg"/><Relationship Id="rId12" Type="http://schemas.openxmlformats.org/officeDocument/2006/relationships/image" Target="../media/image34.svg"/><Relationship Id="rId17" Type="http://schemas.openxmlformats.org/officeDocument/2006/relationships/image" Target="../media/image11.png"/><Relationship Id="rId2" Type="http://schemas.openxmlformats.org/officeDocument/2006/relationships/audio" Target="../media/media10.mp3"/><Relationship Id="rId16" Type="http://schemas.openxmlformats.org/officeDocument/2006/relationships/image" Target="../media/image43.png"/><Relationship Id="rId1" Type="http://schemas.microsoft.com/office/2007/relationships/media" Target="../media/media10.mp3"/><Relationship Id="rId6" Type="http://schemas.openxmlformats.org/officeDocument/2006/relationships/image" Target="../media/image30.svg"/><Relationship Id="rId11" Type="http://schemas.openxmlformats.org/officeDocument/2006/relationships/image" Target="../media/image26.svg"/><Relationship Id="rId5" Type="http://schemas.openxmlformats.org/officeDocument/2006/relationships/image" Target="../media/image29.svg"/><Relationship Id="rId15" Type="http://schemas.openxmlformats.org/officeDocument/2006/relationships/hyperlink" Target="https://service.doas.ga.gov/app/answers/detailopa/a_id/1363" TargetMode="External"/><Relationship Id="rId10" Type="http://schemas.openxmlformats.org/officeDocument/2006/relationships/image" Target="../media/image33.svg"/><Relationship Id="rId4" Type="http://schemas.openxmlformats.org/officeDocument/2006/relationships/notesSlide" Target="../notesSlides/notesSlide10.xml"/><Relationship Id="rId9" Type="http://schemas.openxmlformats.org/officeDocument/2006/relationships/image" Target="../media/image32.svg"/><Relationship Id="rId14" Type="http://schemas.openxmlformats.org/officeDocument/2006/relationships/image" Target="../media/image36.svg"/></Relationships>
</file>

<file path=ppt/slides/_rels/slide11.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4.svg"/><Relationship Id="rId1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30.svg"/><Relationship Id="rId12" Type="http://schemas.openxmlformats.org/officeDocument/2006/relationships/image" Target="../media/image26.svg"/><Relationship Id="rId17" Type="http://schemas.openxmlformats.org/officeDocument/2006/relationships/image" Target="../media/image44.png"/><Relationship Id="rId2" Type="http://schemas.openxmlformats.org/officeDocument/2006/relationships/audio" Target="../media/media11.mp3"/><Relationship Id="rId16" Type="http://schemas.openxmlformats.org/officeDocument/2006/relationships/hyperlink" Target="https://service.doas.ga.gov/app/answers/detailopa/a_id/1363" TargetMode="External"/><Relationship Id="rId1" Type="http://schemas.microsoft.com/office/2007/relationships/media" Target="../media/media11.mp3"/><Relationship Id="rId6" Type="http://schemas.openxmlformats.org/officeDocument/2006/relationships/image" Target="../media/image29.svg"/><Relationship Id="rId11" Type="http://schemas.openxmlformats.org/officeDocument/2006/relationships/image" Target="../media/image33.svg"/><Relationship Id="rId5" Type="http://schemas.microsoft.com/office/2018/10/relationships/comments" Target="../comments/modernComment_10E_D929BBB4.xml"/><Relationship Id="rId15" Type="http://schemas.openxmlformats.org/officeDocument/2006/relationships/image" Target="../media/image36.svg"/><Relationship Id="rId10" Type="http://schemas.openxmlformats.org/officeDocument/2006/relationships/image" Target="../media/image32.svg"/><Relationship Id="rId4" Type="http://schemas.openxmlformats.org/officeDocument/2006/relationships/notesSlide" Target="../notesSlides/notesSlide11.xml"/><Relationship Id="rId9" Type="http://schemas.openxmlformats.org/officeDocument/2006/relationships/image" Target="../media/image17.svg"/><Relationship Id="rId14" Type="http://schemas.openxmlformats.org/officeDocument/2006/relationships/image" Target="../media/image35.svg"/></Relationships>
</file>

<file path=ppt/slides/_rels/slide12.xml.rels><?xml version="1.0" encoding="UTF-8" standalone="yes"?>
<Relationships xmlns="http://schemas.openxmlformats.org/package/2006/relationships"><Relationship Id="rId13" Type="http://schemas.openxmlformats.org/officeDocument/2006/relationships/image" Target="../media/image34.svg"/><Relationship Id="rId18" Type="http://schemas.openxmlformats.org/officeDocument/2006/relationships/image" Target="../media/image11.png"/><Relationship Id="rId39" Type="http://schemas.openxmlformats.org/officeDocument/2006/relationships/customXml" Target="../ink/ink8.xml"/><Relationship Id="rId34" Type="http://schemas.openxmlformats.org/officeDocument/2006/relationships/image" Target="../media/image62.png"/><Relationship Id="rId42" Type="http://schemas.openxmlformats.org/officeDocument/2006/relationships/customXml" Target="../ink/ink11.xml"/><Relationship Id="rId47" Type="http://schemas.openxmlformats.org/officeDocument/2006/relationships/customXml" Target="../ink/ink16.xml"/><Relationship Id="rId50" Type="http://schemas.openxmlformats.org/officeDocument/2006/relationships/customXml" Target="../ink/ink18.xml"/><Relationship Id="rId55" Type="http://schemas.openxmlformats.org/officeDocument/2006/relationships/image" Target="../media/image74.png"/><Relationship Id="rId63" Type="http://schemas.openxmlformats.org/officeDocument/2006/relationships/customXml" Target="../ink/ink29.xml"/><Relationship Id="rId68" Type="http://schemas.openxmlformats.org/officeDocument/2006/relationships/image" Target="../media/image77.png"/><Relationship Id="rId7" Type="http://schemas.openxmlformats.org/officeDocument/2006/relationships/image" Target="../media/image30.svg"/><Relationship Id="rId71" Type="http://schemas.openxmlformats.org/officeDocument/2006/relationships/image" Target="../media/image78.png"/><Relationship Id="rId2" Type="http://schemas.openxmlformats.org/officeDocument/2006/relationships/audio" Target="../media/media12.mp3"/><Relationship Id="rId16" Type="http://schemas.openxmlformats.org/officeDocument/2006/relationships/hyperlink" Target="https://service.doas.ga.gov/app/answers/detailopa/a_id/1363" TargetMode="External"/><Relationship Id="rId11" Type="http://schemas.openxmlformats.org/officeDocument/2006/relationships/image" Target="../media/image33.svg"/><Relationship Id="rId32" Type="http://schemas.openxmlformats.org/officeDocument/2006/relationships/image" Target="../media/image710.png"/><Relationship Id="rId37" Type="http://schemas.openxmlformats.org/officeDocument/2006/relationships/customXml" Target="../ink/ink7.xml"/><Relationship Id="rId40" Type="http://schemas.openxmlformats.org/officeDocument/2006/relationships/customXml" Target="../ink/ink9.xml"/><Relationship Id="rId45" Type="http://schemas.openxmlformats.org/officeDocument/2006/relationships/customXml" Target="../ink/ink14.xml"/><Relationship Id="rId53" Type="http://schemas.openxmlformats.org/officeDocument/2006/relationships/customXml" Target="../ink/ink21.xml"/><Relationship Id="rId58" Type="http://schemas.openxmlformats.org/officeDocument/2006/relationships/customXml" Target="../ink/ink25.xml"/><Relationship Id="rId66" Type="http://schemas.openxmlformats.org/officeDocument/2006/relationships/customXml" Target="../ink/ink31.xml"/><Relationship Id="rId5" Type="http://schemas.microsoft.com/office/2018/10/relationships/comments" Target="../comments/modernComment_10F_247B3283.xml"/><Relationship Id="rId61" Type="http://schemas.openxmlformats.org/officeDocument/2006/relationships/customXml" Target="../ink/ink27.xml"/><Relationship Id="rId19" Type="http://schemas.openxmlformats.org/officeDocument/2006/relationships/customXml" Target="../ink/ink2.xml"/><Relationship Id="rId14" Type="http://schemas.openxmlformats.org/officeDocument/2006/relationships/image" Target="../media/image35.svg"/><Relationship Id="rId30" Type="http://schemas.openxmlformats.org/officeDocument/2006/relationships/image" Target="../media/image700.png"/><Relationship Id="rId35" Type="http://schemas.openxmlformats.org/officeDocument/2006/relationships/customXml" Target="../ink/ink5.xml"/><Relationship Id="rId43" Type="http://schemas.openxmlformats.org/officeDocument/2006/relationships/customXml" Target="../ink/ink12.xml"/><Relationship Id="rId48" Type="http://schemas.openxmlformats.org/officeDocument/2006/relationships/image" Target="../media/image73.png"/><Relationship Id="rId56" Type="http://schemas.openxmlformats.org/officeDocument/2006/relationships/customXml" Target="../ink/ink23.xml"/><Relationship Id="rId64" Type="http://schemas.openxmlformats.org/officeDocument/2006/relationships/customXml" Target="../ink/ink30.xml"/><Relationship Id="rId69" Type="http://schemas.openxmlformats.org/officeDocument/2006/relationships/customXml" Target="../ink/ink33.xml"/><Relationship Id="rId8" Type="http://schemas.openxmlformats.org/officeDocument/2006/relationships/image" Target="../media/image31.svg"/><Relationship Id="rId51" Type="http://schemas.openxmlformats.org/officeDocument/2006/relationships/customXml" Target="../ink/ink19.xml"/><Relationship Id="rId72" Type="http://schemas.openxmlformats.org/officeDocument/2006/relationships/customXml" Target="../ink/ink35.xml"/><Relationship Id="rId3" Type="http://schemas.openxmlformats.org/officeDocument/2006/relationships/slideLayout" Target="../slideLayouts/slideLayout7.xml"/><Relationship Id="rId12" Type="http://schemas.openxmlformats.org/officeDocument/2006/relationships/image" Target="../media/image26.svg"/><Relationship Id="rId17" Type="http://schemas.openxmlformats.org/officeDocument/2006/relationships/image" Target="../media/image45.png"/><Relationship Id="rId33" Type="http://schemas.openxmlformats.org/officeDocument/2006/relationships/customXml" Target="../ink/ink4.xml"/><Relationship Id="rId38" Type="http://schemas.openxmlformats.org/officeDocument/2006/relationships/image" Target="../media/image72.png"/><Relationship Id="rId46" Type="http://schemas.openxmlformats.org/officeDocument/2006/relationships/customXml" Target="../ink/ink15.xml"/><Relationship Id="rId59" Type="http://schemas.openxmlformats.org/officeDocument/2006/relationships/customXml" Target="../ink/ink26.xml"/><Relationship Id="rId67" Type="http://schemas.openxmlformats.org/officeDocument/2006/relationships/customXml" Target="../ink/ink32.xml"/><Relationship Id="rId41" Type="http://schemas.openxmlformats.org/officeDocument/2006/relationships/customXml" Target="../ink/ink10.xml"/><Relationship Id="rId54" Type="http://schemas.openxmlformats.org/officeDocument/2006/relationships/customXml" Target="../ink/ink22.xml"/><Relationship Id="rId62" Type="http://schemas.openxmlformats.org/officeDocument/2006/relationships/customXml" Target="../ink/ink28.xml"/><Relationship Id="rId70" Type="http://schemas.openxmlformats.org/officeDocument/2006/relationships/customXml" Target="../ink/ink34.xml"/><Relationship Id="rId1" Type="http://schemas.microsoft.com/office/2007/relationships/media" Target="../media/media12.mp3"/><Relationship Id="rId6" Type="http://schemas.openxmlformats.org/officeDocument/2006/relationships/image" Target="../media/image29.svg"/><Relationship Id="rId15" Type="http://schemas.openxmlformats.org/officeDocument/2006/relationships/image" Target="../media/image36.svg"/><Relationship Id="rId36" Type="http://schemas.openxmlformats.org/officeDocument/2006/relationships/customXml" Target="../ink/ink6.xml"/><Relationship Id="rId49" Type="http://schemas.openxmlformats.org/officeDocument/2006/relationships/customXml" Target="../ink/ink17.xml"/><Relationship Id="rId57" Type="http://schemas.openxmlformats.org/officeDocument/2006/relationships/customXml" Target="../ink/ink24.xml"/><Relationship Id="rId10" Type="http://schemas.openxmlformats.org/officeDocument/2006/relationships/image" Target="../media/image32.svg"/><Relationship Id="rId31" Type="http://schemas.openxmlformats.org/officeDocument/2006/relationships/customXml" Target="../ink/ink3.xml"/><Relationship Id="rId44" Type="http://schemas.openxmlformats.org/officeDocument/2006/relationships/customXml" Target="../ink/ink13.xml"/><Relationship Id="rId52" Type="http://schemas.openxmlformats.org/officeDocument/2006/relationships/customXml" Target="../ink/ink20.xml"/><Relationship Id="rId60" Type="http://schemas.openxmlformats.org/officeDocument/2006/relationships/image" Target="../media/image75.png"/><Relationship Id="rId65" Type="http://schemas.openxmlformats.org/officeDocument/2006/relationships/image" Target="../media/image76.png"/><Relationship Id="rId73" Type="http://schemas.openxmlformats.org/officeDocument/2006/relationships/image" Target="../media/image79.png"/><Relationship Id="rId4" Type="http://schemas.openxmlformats.org/officeDocument/2006/relationships/notesSlide" Target="../notesSlides/notesSlide12.xml"/><Relationship Id="rId9" Type="http://schemas.openxmlformats.org/officeDocument/2006/relationships/image" Target="../media/image17.svg"/></Relationships>
</file>

<file path=ppt/slides/_rels/slide1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slideLayout" Target="../slideLayouts/slideLayout7.xml"/><Relationship Id="rId7" Type="http://schemas.openxmlformats.org/officeDocument/2006/relationships/image" Target="../media/image15.svg"/><Relationship Id="rId12" Type="http://schemas.openxmlformats.org/officeDocument/2006/relationships/image" Target="../media/image11.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4.svg"/><Relationship Id="rId11" Type="http://schemas.openxmlformats.org/officeDocument/2006/relationships/image" Target="../media/image46.jpeg"/><Relationship Id="rId5" Type="http://schemas.openxmlformats.org/officeDocument/2006/relationships/image" Target="../media/image13.svg"/><Relationship Id="rId10" Type="http://schemas.openxmlformats.org/officeDocument/2006/relationships/image" Target="../media/image17.svg"/><Relationship Id="rId4" Type="http://schemas.openxmlformats.org/officeDocument/2006/relationships/notesSlide" Target="../notesSlides/notesSlide13.xml"/><Relationship Id="rId9" Type="http://schemas.openxmlformats.org/officeDocument/2006/relationships/image" Target="../media/image5.svg"/></Relationships>
</file>

<file path=ppt/slides/_rels/slide1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hyperlink" Target="https://www.phoenixgrayrec.com/post/what-is-a-groundworker-and-why-are-they-essential" TargetMode="External"/><Relationship Id="rId18" Type="http://schemas.openxmlformats.org/officeDocument/2006/relationships/image" Target="../media/image52.jpg"/><Relationship Id="rId3" Type="http://schemas.openxmlformats.org/officeDocument/2006/relationships/slideLayout" Target="../slideLayouts/slideLayout7.xml"/><Relationship Id="rId7" Type="http://schemas.openxmlformats.org/officeDocument/2006/relationships/image" Target="../media/image20.svg"/><Relationship Id="rId12" Type="http://schemas.openxmlformats.org/officeDocument/2006/relationships/image" Target="../media/image49.jpg"/><Relationship Id="rId17" Type="http://schemas.openxmlformats.org/officeDocument/2006/relationships/hyperlink" Target="https://www.airtasker.com/au/comparisons/chef-vs-cook/" TargetMode="External"/><Relationship Id="rId2" Type="http://schemas.openxmlformats.org/officeDocument/2006/relationships/audio" Target="../media/media14.mp3"/><Relationship Id="rId16" Type="http://schemas.openxmlformats.org/officeDocument/2006/relationships/image" Target="../media/image51.jpg"/><Relationship Id="rId20" Type="http://schemas.openxmlformats.org/officeDocument/2006/relationships/image" Target="../media/image11.png"/><Relationship Id="rId1" Type="http://schemas.microsoft.com/office/2007/relationships/media" Target="../media/media14.mp3"/><Relationship Id="rId6" Type="http://schemas.openxmlformats.org/officeDocument/2006/relationships/image" Target="../media/image19.svg"/><Relationship Id="rId11" Type="http://schemas.openxmlformats.org/officeDocument/2006/relationships/image" Target="../media/image48.svg"/><Relationship Id="rId5" Type="http://schemas.openxmlformats.org/officeDocument/2006/relationships/image" Target="../media/image4.svg"/><Relationship Id="rId15" Type="http://schemas.openxmlformats.org/officeDocument/2006/relationships/hyperlink" Target="https://www.rawpixel.com/search/black%20woman%20doctor%20smiling?page=1&amp;path=_topics&amp;sort=curated" TargetMode="External"/><Relationship Id="rId10" Type="http://schemas.openxmlformats.org/officeDocument/2006/relationships/image" Target="../media/image47.svg"/><Relationship Id="rId19" Type="http://schemas.openxmlformats.org/officeDocument/2006/relationships/hyperlink" Target="https://www.flickr.com/photos/9754872@N08/2044672238/" TargetMode="External"/><Relationship Id="rId4" Type="http://schemas.openxmlformats.org/officeDocument/2006/relationships/notesSlide" Target="../notesSlides/notesSlide14.xml"/><Relationship Id="rId9" Type="http://schemas.openxmlformats.org/officeDocument/2006/relationships/image" Target="../media/image22.svg"/><Relationship Id="rId14" Type="http://schemas.openxmlformats.org/officeDocument/2006/relationships/image" Target="../media/image50.png"/></Relationships>
</file>

<file path=ppt/slides/_rels/slide15.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hyperlink" Target="https://www.flickr.com/photos/coastguardnews/9078012269/" TargetMode="External"/><Relationship Id="rId18" Type="http://schemas.openxmlformats.org/officeDocument/2006/relationships/hyperlink" Target="https://rentcharterbuses.com/hospital-shuttle-services-in-new-york-as-a-new-standard-of-care-mobility.html" TargetMode="External"/><Relationship Id="rId3" Type="http://schemas.openxmlformats.org/officeDocument/2006/relationships/slideLayout" Target="../slideLayouts/slideLayout7.xml"/><Relationship Id="rId7" Type="http://schemas.openxmlformats.org/officeDocument/2006/relationships/image" Target="../media/image5.svg"/><Relationship Id="rId12" Type="http://schemas.openxmlformats.org/officeDocument/2006/relationships/image" Target="../media/image54.jpg"/><Relationship Id="rId17" Type="http://schemas.openxmlformats.org/officeDocument/2006/relationships/image" Target="../media/image56.jpg"/><Relationship Id="rId2" Type="http://schemas.openxmlformats.org/officeDocument/2006/relationships/audio" Target="../media/media15.mp3"/><Relationship Id="rId16" Type="http://schemas.openxmlformats.org/officeDocument/2006/relationships/hyperlink" Target="https://jaguarswire.usatoday.com/story/news/local/2022/08/26/some-summit-portage-school-districts-struggling-to-find-bus-drivers/65417020007/" TargetMode="External"/><Relationship Id="rId1" Type="http://schemas.microsoft.com/office/2007/relationships/media" Target="../media/media15.mp3"/><Relationship Id="rId6" Type="http://schemas.openxmlformats.org/officeDocument/2006/relationships/image" Target="../media/image4.svg"/><Relationship Id="rId11" Type="http://schemas.openxmlformats.org/officeDocument/2006/relationships/hyperlink" Target="http://www.pixnio.com/people/female-women/female-heavy-machinery-operator-talks-to-a-colleague-from-her-seat-inside-an-excavator" TargetMode="External"/><Relationship Id="rId5" Type="http://schemas.microsoft.com/office/2018/10/relationships/comments" Target="../comments/modernComment_111_0.xml"/><Relationship Id="rId15" Type="http://schemas.openxmlformats.org/officeDocument/2006/relationships/image" Target="../media/image55.jpg"/><Relationship Id="rId10" Type="http://schemas.openxmlformats.org/officeDocument/2006/relationships/image" Target="../media/image53.jpeg"/><Relationship Id="rId19" Type="http://schemas.openxmlformats.org/officeDocument/2006/relationships/image" Target="../media/image11.png"/><Relationship Id="rId4" Type="http://schemas.openxmlformats.org/officeDocument/2006/relationships/notesSlide" Target="../notesSlides/notesSlide15.xml"/><Relationship Id="rId9" Type="http://schemas.openxmlformats.org/officeDocument/2006/relationships/image" Target="../media/image7.svg"/><Relationship Id="rId14" Type="http://schemas.openxmlformats.org/officeDocument/2006/relationships/hyperlink" Target="https://creativecommons.org/licenses/by-nc-nd/3.0/"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slideLayout" Target="../slideLayouts/slideLayout7.xml"/><Relationship Id="rId7" Type="http://schemas.openxmlformats.org/officeDocument/2006/relationships/image" Target="../media/image31.svg"/><Relationship Id="rId12" Type="http://schemas.openxmlformats.org/officeDocument/2006/relationships/image" Target="../media/image11.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30.svg"/><Relationship Id="rId11" Type="http://schemas.openxmlformats.org/officeDocument/2006/relationships/hyperlink" Target="https://doas.ga.gov/sites/default/files/2025-08/Now%20Available_%20Applicant%20Verification%20Portal%20(AVP)%20Training.pdf" TargetMode="External"/><Relationship Id="rId5" Type="http://schemas.openxmlformats.org/officeDocument/2006/relationships/image" Target="../media/image29.svg"/><Relationship Id="rId10" Type="http://schemas.openxmlformats.org/officeDocument/2006/relationships/hyperlink" Target="https://doas.ga.gov/sites/default/files/2024-12/AI%20AVP%20PowerPoint%20Presentation_0.pptx" TargetMode="External"/><Relationship Id="rId4" Type="http://schemas.openxmlformats.org/officeDocument/2006/relationships/notesSlide" Target="../notesSlides/notesSlide16.xml"/><Relationship Id="rId9" Type="http://schemas.openxmlformats.org/officeDocument/2006/relationships/image" Target="../media/image57.png"/></Relationships>
</file>

<file path=ppt/slides/_rels/slide17.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slideLayout" Target="../slideLayouts/slideLayout7.xml"/><Relationship Id="rId7" Type="http://schemas.openxmlformats.org/officeDocument/2006/relationships/image" Target="../media/image15.svg"/><Relationship Id="rId12" Type="http://schemas.openxmlformats.org/officeDocument/2006/relationships/image" Target="../media/image11.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4.svg"/><Relationship Id="rId11" Type="http://schemas.openxmlformats.org/officeDocument/2006/relationships/image" Target="../media/image58.jpeg"/><Relationship Id="rId5" Type="http://schemas.openxmlformats.org/officeDocument/2006/relationships/image" Target="../media/image13.svg"/><Relationship Id="rId10" Type="http://schemas.openxmlformats.org/officeDocument/2006/relationships/image" Target="../media/image17.svg"/><Relationship Id="rId4" Type="http://schemas.openxmlformats.org/officeDocument/2006/relationships/notesSlide" Target="../notesSlides/notesSlide17.xml"/><Relationship Id="rId9" Type="http://schemas.openxmlformats.org/officeDocument/2006/relationships/image" Target="../media/image5.svg"/></Relationships>
</file>

<file path=ppt/slides/_rels/slide18.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slideLayout" Target="../slideLayouts/slideLayout7.xml"/><Relationship Id="rId7" Type="http://schemas.openxmlformats.org/officeDocument/2006/relationships/image" Target="../media/image30.sv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9.svg"/><Relationship Id="rId11" Type="http://schemas.openxmlformats.org/officeDocument/2006/relationships/image" Target="../media/image11.png"/><Relationship Id="rId5" Type="http://schemas.microsoft.com/office/2018/10/relationships/comments" Target="../comments/modernComment_114_8D7E3D7C.xml"/><Relationship Id="rId10" Type="http://schemas.openxmlformats.org/officeDocument/2006/relationships/image" Target="../media/image59.jpg"/><Relationship Id="rId4" Type="http://schemas.openxmlformats.org/officeDocument/2006/relationships/notesSlide" Target="../notesSlides/notesSlide18.xml"/><Relationship Id="rId9" Type="http://schemas.openxmlformats.org/officeDocument/2006/relationships/image" Target="../media/image17.svg"/></Relationships>
</file>

<file path=ppt/slides/_rels/slide19.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6.svg"/><Relationship Id="rId12" Type="http://schemas.openxmlformats.org/officeDocument/2006/relationships/image" Target="../media/image63.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5.svg"/><Relationship Id="rId11" Type="http://schemas.openxmlformats.org/officeDocument/2006/relationships/image" Target="../media/image61.jpeg"/><Relationship Id="rId5" Type="http://schemas.openxmlformats.org/officeDocument/2006/relationships/image" Target="../media/image4.svg"/><Relationship Id="rId10" Type="http://schemas.openxmlformats.org/officeDocument/2006/relationships/image" Target="../media/image60.jpeg"/><Relationship Id="rId4" Type="http://schemas.openxmlformats.org/officeDocument/2006/relationships/notesSlide" Target="../notesSlides/notesSlide19.xml"/><Relationship Id="rId9" Type="http://schemas.openxmlformats.org/officeDocument/2006/relationships/image" Target="../media/image58.jpe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11.png"/><Relationship Id="rId18" Type="http://schemas.microsoft.com/office/2007/relationships/diagramDrawing" Target="../diagrams/drawing1.xml"/><Relationship Id="rId3" Type="http://schemas.openxmlformats.org/officeDocument/2006/relationships/slideLayout" Target="../slideLayouts/slideLayout7.xml"/><Relationship Id="rId7" Type="http://schemas.openxmlformats.org/officeDocument/2006/relationships/image" Target="../media/image14.svg"/><Relationship Id="rId12" Type="http://schemas.openxmlformats.org/officeDocument/2006/relationships/image" Target="../media/image18.svg"/><Relationship Id="rId17" Type="http://schemas.openxmlformats.org/officeDocument/2006/relationships/diagramColors" Target="../diagrams/colors1.xml"/><Relationship Id="rId2" Type="http://schemas.openxmlformats.org/officeDocument/2006/relationships/audio" Target="../media/media2.mp3"/><Relationship Id="rId16" Type="http://schemas.openxmlformats.org/officeDocument/2006/relationships/diagramQuickStyle" Target="../diagrams/quickStyle1.xml"/><Relationship Id="rId1" Type="http://schemas.microsoft.com/office/2007/relationships/media" Target="../media/media2.mp3"/><Relationship Id="rId6" Type="http://schemas.openxmlformats.org/officeDocument/2006/relationships/image" Target="../media/image13.svg"/><Relationship Id="rId11" Type="http://schemas.openxmlformats.org/officeDocument/2006/relationships/image" Target="../media/image17.svg"/><Relationship Id="rId5" Type="http://schemas.openxmlformats.org/officeDocument/2006/relationships/image" Target="../media/image12.jpeg"/><Relationship Id="rId15" Type="http://schemas.openxmlformats.org/officeDocument/2006/relationships/diagramLayout" Target="../diagrams/layout1.xml"/><Relationship Id="rId10" Type="http://schemas.openxmlformats.org/officeDocument/2006/relationships/image" Target="../media/image5.svg"/><Relationship Id="rId4" Type="http://schemas.openxmlformats.org/officeDocument/2006/relationships/notesSlide" Target="../notesSlides/notesSlide2.xml"/><Relationship Id="rId9" Type="http://schemas.openxmlformats.org/officeDocument/2006/relationships/image" Target="../media/image16.svg"/><Relationship Id="rId1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slideLayout" Target="../slideLayouts/slideLayout7.xml"/><Relationship Id="rId7" Type="http://schemas.openxmlformats.org/officeDocument/2006/relationships/image" Target="../media/image30.svg"/><Relationship Id="rId12" Type="http://schemas.openxmlformats.org/officeDocument/2006/relationships/image" Target="../media/image11.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9.svg"/><Relationship Id="rId11" Type="http://schemas.openxmlformats.org/officeDocument/2006/relationships/image" Target="../media/image65.png"/><Relationship Id="rId5" Type="http://schemas.microsoft.com/office/2018/10/relationships/comments" Target="../comments/modernComment_116_83835D72.xml"/><Relationship Id="rId10" Type="http://schemas.openxmlformats.org/officeDocument/2006/relationships/image" Target="../media/image64.png"/><Relationship Id="rId4" Type="http://schemas.openxmlformats.org/officeDocument/2006/relationships/notesSlide" Target="../notesSlides/notesSlide20.xml"/><Relationship Id="rId9" Type="http://schemas.openxmlformats.org/officeDocument/2006/relationships/image" Target="../media/image17.svg"/></Relationships>
</file>

<file path=ppt/slides/_rels/slide21.xml.rels><?xml version="1.0" encoding="UTF-8" standalone="yes"?>
<Relationships xmlns="http://schemas.openxmlformats.org/package/2006/relationships"><Relationship Id="rId13" Type="http://schemas.openxmlformats.org/officeDocument/2006/relationships/image" Target="../media/image26.svg"/><Relationship Id="rId26" Type="http://schemas.openxmlformats.org/officeDocument/2006/relationships/image" Target="NULL"/><Relationship Id="rId39" Type="http://schemas.openxmlformats.org/officeDocument/2006/relationships/customXml" Target="../ink/ink48.xml"/><Relationship Id="rId34" Type="http://schemas.openxmlformats.org/officeDocument/2006/relationships/customXml" Target="../ink/ink44.xml"/><Relationship Id="rId42" Type="http://schemas.openxmlformats.org/officeDocument/2006/relationships/customXml" Target="../ink/ink51.xml"/><Relationship Id="rId7" Type="http://schemas.openxmlformats.org/officeDocument/2006/relationships/image" Target="../media/image20.svg"/><Relationship Id="rId12" Type="http://schemas.openxmlformats.org/officeDocument/2006/relationships/image" Target="../media/image25.svg"/><Relationship Id="rId25" Type="http://schemas.openxmlformats.org/officeDocument/2006/relationships/customXml" Target="../ink/ink37.xml"/><Relationship Id="rId33" Type="http://schemas.openxmlformats.org/officeDocument/2006/relationships/customXml" Target="../ink/ink43.xml"/><Relationship Id="rId38" Type="http://schemas.openxmlformats.org/officeDocument/2006/relationships/customXml" Target="../ink/ink47.xml"/><Relationship Id="rId46" Type="http://schemas.openxmlformats.org/officeDocument/2006/relationships/image" Target="../media/image11.png"/><Relationship Id="rId2" Type="http://schemas.openxmlformats.org/officeDocument/2006/relationships/audio" Target="../media/media21.mp3"/><Relationship Id="rId29" Type="http://schemas.openxmlformats.org/officeDocument/2006/relationships/image" Target="NULL"/><Relationship Id="rId41" Type="http://schemas.openxmlformats.org/officeDocument/2006/relationships/customXml" Target="../ink/ink50.xml"/><Relationship Id="rId1" Type="http://schemas.microsoft.com/office/2007/relationships/media" Target="../media/media21.mp3"/><Relationship Id="rId6" Type="http://schemas.openxmlformats.org/officeDocument/2006/relationships/image" Target="../media/image19.svg"/><Relationship Id="rId11" Type="http://schemas.openxmlformats.org/officeDocument/2006/relationships/image" Target="../media/image24.svg"/><Relationship Id="rId24" Type="http://schemas.openxmlformats.org/officeDocument/2006/relationships/image" Target="NULL"/><Relationship Id="rId32" Type="http://schemas.openxmlformats.org/officeDocument/2006/relationships/customXml" Target="../ink/ink42.xml"/><Relationship Id="rId37" Type="http://schemas.openxmlformats.org/officeDocument/2006/relationships/image" Target="NULL"/><Relationship Id="rId40" Type="http://schemas.openxmlformats.org/officeDocument/2006/relationships/customXml" Target="../ink/ink49.xml"/><Relationship Id="rId45" Type="http://schemas.openxmlformats.org/officeDocument/2006/relationships/customXml" Target="../ink/ink53.xml"/><Relationship Id="rId5" Type="http://schemas.microsoft.com/office/2018/10/relationships/comments" Target="../comments/modernComment_117_0.xml"/><Relationship Id="rId15" Type="http://schemas.openxmlformats.org/officeDocument/2006/relationships/customXml" Target="../ink/ink36.xml"/><Relationship Id="rId28" Type="http://schemas.openxmlformats.org/officeDocument/2006/relationships/customXml" Target="../ink/ink39.xml"/><Relationship Id="rId36" Type="http://schemas.openxmlformats.org/officeDocument/2006/relationships/customXml" Target="../ink/ink46.xml"/><Relationship Id="rId10" Type="http://schemas.openxmlformats.org/officeDocument/2006/relationships/image" Target="../media/image23.svg"/><Relationship Id="rId31" Type="http://schemas.openxmlformats.org/officeDocument/2006/relationships/customXml" Target="../ink/ink41.xml"/><Relationship Id="rId44" Type="http://schemas.openxmlformats.org/officeDocument/2006/relationships/image" Target="NULL"/><Relationship Id="rId4" Type="http://schemas.openxmlformats.org/officeDocument/2006/relationships/notesSlide" Target="../notesSlides/notesSlide21.xml"/><Relationship Id="rId9" Type="http://schemas.openxmlformats.org/officeDocument/2006/relationships/image" Target="../media/image22.svg"/><Relationship Id="rId14" Type="http://schemas.openxmlformats.org/officeDocument/2006/relationships/image" Target="../media/image66.png"/><Relationship Id="rId27" Type="http://schemas.openxmlformats.org/officeDocument/2006/relationships/customXml" Target="../ink/ink38.xml"/><Relationship Id="rId30" Type="http://schemas.openxmlformats.org/officeDocument/2006/relationships/customXml" Target="../ink/ink40.xml"/><Relationship Id="rId35" Type="http://schemas.openxmlformats.org/officeDocument/2006/relationships/customXml" Target="../ink/ink45.xml"/><Relationship Id="rId43" Type="http://schemas.openxmlformats.org/officeDocument/2006/relationships/customXml" Target="../ink/ink52.xml"/><Relationship Id="rId8" Type="http://schemas.openxmlformats.org/officeDocument/2006/relationships/image" Target="../media/image21.svg"/><Relationship Id="rId3"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slideLayout" Target="../slideLayouts/slideLayout7.xml"/><Relationship Id="rId7" Type="http://schemas.openxmlformats.org/officeDocument/2006/relationships/image" Target="../media/image31.sv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30.svg"/><Relationship Id="rId5" Type="http://schemas.openxmlformats.org/officeDocument/2006/relationships/image" Target="../media/image29.svg"/><Relationship Id="rId10" Type="http://schemas.openxmlformats.org/officeDocument/2006/relationships/image" Target="../media/image11.png"/><Relationship Id="rId4" Type="http://schemas.openxmlformats.org/officeDocument/2006/relationships/notesSlide" Target="../notesSlides/notesSlide22.xml"/><Relationship Id="rId9" Type="http://schemas.openxmlformats.org/officeDocument/2006/relationships/image" Target="../media/image67.png"/></Relationships>
</file>

<file path=ppt/slides/_rels/slide2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slideLayout" Target="../slideLayouts/slideLayout7.xml"/><Relationship Id="rId7" Type="http://schemas.openxmlformats.org/officeDocument/2006/relationships/image" Target="../media/image31.svg"/><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30.svg"/><Relationship Id="rId11" Type="http://schemas.openxmlformats.org/officeDocument/2006/relationships/image" Target="../media/image11.png"/><Relationship Id="rId5" Type="http://schemas.openxmlformats.org/officeDocument/2006/relationships/image" Target="../media/image29.svg"/><Relationship Id="rId10" Type="http://schemas.openxmlformats.org/officeDocument/2006/relationships/hyperlink" Target="https://www.higheredjobs.com/Articles/articleDisplay.cfm?ID=2669" TargetMode="External"/><Relationship Id="rId4" Type="http://schemas.openxmlformats.org/officeDocument/2006/relationships/notesSlide" Target="../notesSlides/notesSlide23.xml"/><Relationship Id="rId9" Type="http://schemas.openxmlformats.org/officeDocument/2006/relationships/image" Target="../media/image68.jpg"/></Relationships>
</file>

<file path=ppt/slides/_rels/slide24.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33.svg"/><Relationship Id="rId18" Type="http://schemas.openxmlformats.org/officeDocument/2006/relationships/image" Target="../media/image71.png"/><Relationship Id="rId3" Type="http://schemas.openxmlformats.org/officeDocument/2006/relationships/slideLayout" Target="../slideLayouts/slideLayout7.xml"/><Relationship Id="rId7" Type="http://schemas.openxmlformats.org/officeDocument/2006/relationships/image" Target="../media/image20.svg"/><Relationship Id="rId12" Type="http://schemas.openxmlformats.org/officeDocument/2006/relationships/image" Target="../media/image25.svg"/><Relationship Id="rId17" Type="http://schemas.openxmlformats.org/officeDocument/2006/relationships/image" Target="../media/image70.png"/><Relationship Id="rId2" Type="http://schemas.openxmlformats.org/officeDocument/2006/relationships/audio" Target="../media/media24.mp3"/><Relationship Id="rId16" Type="http://schemas.openxmlformats.org/officeDocument/2006/relationships/hyperlink" Target="https://www.higheredjobs.com/articles/articleDisplay.cfm?ID=977" TargetMode="External"/><Relationship Id="rId1" Type="http://schemas.microsoft.com/office/2007/relationships/media" Target="../media/media24.mp3"/><Relationship Id="rId6" Type="http://schemas.openxmlformats.org/officeDocument/2006/relationships/image" Target="../media/image19.svg"/><Relationship Id="rId11" Type="http://schemas.openxmlformats.org/officeDocument/2006/relationships/image" Target="../media/image24.svg"/><Relationship Id="rId5" Type="http://schemas.microsoft.com/office/2018/10/relationships/comments" Target="../comments/modernComment_104_0.xml"/><Relationship Id="rId15" Type="http://schemas.openxmlformats.org/officeDocument/2006/relationships/image" Target="../media/image69.jpg"/><Relationship Id="rId10" Type="http://schemas.openxmlformats.org/officeDocument/2006/relationships/image" Target="../media/image23.svg"/><Relationship Id="rId19" Type="http://schemas.openxmlformats.org/officeDocument/2006/relationships/image" Target="../media/image11.png"/><Relationship Id="rId4" Type="http://schemas.openxmlformats.org/officeDocument/2006/relationships/notesSlide" Target="../notesSlides/notesSlide24.xml"/><Relationship Id="rId9" Type="http://schemas.openxmlformats.org/officeDocument/2006/relationships/image" Target="../media/image22.svg"/><Relationship Id="rId14" Type="http://schemas.openxmlformats.org/officeDocument/2006/relationships/image" Target="../media/image34.svg"/></Relationships>
</file>

<file path=ppt/slides/_rels/slide2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slideLayout" Target="../slideLayouts/slideLayout7.xml"/><Relationship Id="rId7" Type="http://schemas.openxmlformats.org/officeDocument/2006/relationships/image" Target="../media/image31.svg"/><Relationship Id="rId12" Type="http://schemas.openxmlformats.org/officeDocument/2006/relationships/image" Target="../media/image11.png"/><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30.svg"/><Relationship Id="rId11" Type="http://schemas.openxmlformats.org/officeDocument/2006/relationships/hyperlink" Target="https://creativecommons.org/licenses/by-sa/3.0/" TargetMode="External"/><Relationship Id="rId5" Type="http://schemas.openxmlformats.org/officeDocument/2006/relationships/image" Target="../media/image29.svg"/><Relationship Id="rId10" Type="http://schemas.openxmlformats.org/officeDocument/2006/relationships/hyperlink" Target="https://zh.wikipedia.org/wiki/File:Japanese_car_accident_blur.jpg" TargetMode="External"/><Relationship Id="rId4" Type="http://schemas.openxmlformats.org/officeDocument/2006/relationships/notesSlide" Target="../notesSlides/notesSlide25.xml"/><Relationship Id="rId9" Type="http://schemas.openxmlformats.org/officeDocument/2006/relationships/image" Target="../media/image72.jpg"/></Relationships>
</file>

<file path=ppt/slides/_rels/slide2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slideLayout" Target="../slideLayouts/slideLayout7.xml"/><Relationship Id="rId7" Type="http://schemas.openxmlformats.org/officeDocument/2006/relationships/image" Target="../media/image31.svg"/><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30.svg"/><Relationship Id="rId11" Type="http://schemas.openxmlformats.org/officeDocument/2006/relationships/image" Target="../media/image11.png"/><Relationship Id="rId5" Type="http://schemas.openxmlformats.org/officeDocument/2006/relationships/image" Target="../media/image29.svg"/><Relationship Id="rId10" Type="http://schemas.openxmlformats.org/officeDocument/2006/relationships/image" Target="../media/image81.png"/><Relationship Id="rId4" Type="http://schemas.openxmlformats.org/officeDocument/2006/relationships/notesSlide" Target="../notesSlides/notesSlide26.xml"/><Relationship Id="rId9" Type="http://schemas.openxmlformats.org/officeDocument/2006/relationships/image" Target="../media/image80.png"/></Relationships>
</file>

<file path=ppt/slides/_rels/slide2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slideLayout" Target="../slideLayouts/slideLayout7.xml"/><Relationship Id="rId7" Type="http://schemas.openxmlformats.org/officeDocument/2006/relationships/image" Target="../media/image31.sv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30.svg"/><Relationship Id="rId11" Type="http://schemas.openxmlformats.org/officeDocument/2006/relationships/image" Target="../media/image11.png"/><Relationship Id="rId5" Type="http://schemas.openxmlformats.org/officeDocument/2006/relationships/image" Target="../media/image29.svg"/><Relationship Id="rId10" Type="http://schemas.openxmlformats.org/officeDocument/2006/relationships/hyperlink" Target="https://view.officeapps.live.com/op/view.aspx?src=https%3A%2F%2Fdoas.ga.gov%2Fassets%2FHuman%2520Resources%2520Administration%2FSubstance%2520Abuse%2520Resources%2FReasonable%2520Suspicion%2520Checklist%2520(Final).docx&amp;wdOrigin=BROWSELINK" TargetMode="External"/><Relationship Id="rId4" Type="http://schemas.openxmlformats.org/officeDocument/2006/relationships/notesSlide" Target="../notesSlides/notesSlide27.xml"/><Relationship Id="rId9" Type="http://schemas.openxmlformats.org/officeDocument/2006/relationships/image" Target="../media/image82.png"/></Relationships>
</file>

<file path=ppt/slides/_rels/slide28.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84.jpeg"/><Relationship Id="rId3" Type="http://schemas.openxmlformats.org/officeDocument/2006/relationships/slideLayout" Target="../slideLayouts/slideLayout7.xml"/><Relationship Id="rId7" Type="http://schemas.openxmlformats.org/officeDocument/2006/relationships/image" Target="../media/image83.svg"/><Relationship Id="rId12" Type="http://schemas.openxmlformats.org/officeDocument/2006/relationships/image" Target="../media/image35.svg"/><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20.sv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svg"/><Relationship Id="rId4" Type="http://schemas.openxmlformats.org/officeDocument/2006/relationships/notesSlide" Target="../notesSlides/notesSlide28.xml"/><Relationship Id="rId9" Type="http://schemas.openxmlformats.org/officeDocument/2006/relationships/image" Target="../media/image23.svg"/><Relationship Id="rId14" Type="http://schemas.openxmlformats.org/officeDocument/2006/relationships/image" Target="../media/image11.png"/></Relationships>
</file>

<file path=ppt/slides/_rels/slide29.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7.xml"/><Relationship Id="rId7" Type="http://schemas.openxmlformats.org/officeDocument/2006/relationships/image" Target="../media/image5.svg"/><Relationship Id="rId12" Type="http://schemas.openxmlformats.org/officeDocument/2006/relationships/image" Target="../media/image11.png"/><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image" Target="../media/image4.svg"/><Relationship Id="rId11" Type="http://schemas.openxmlformats.org/officeDocument/2006/relationships/hyperlink" Target="https://www.piqsels.com/it/search?q=uomo" TargetMode="External"/><Relationship Id="rId5" Type="http://schemas.microsoft.com/office/2018/10/relationships/comments" Target="../comments/modernComment_11D_31B2D3AF.xml"/><Relationship Id="rId10" Type="http://schemas.openxmlformats.org/officeDocument/2006/relationships/image" Target="../media/image85.jpg"/><Relationship Id="rId4" Type="http://schemas.openxmlformats.org/officeDocument/2006/relationships/notesSlide" Target="../notesSlides/notesSlide29.xml"/><Relationship Id="rId9" Type="http://schemas.openxmlformats.org/officeDocument/2006/relationships/image" Target="../media/image7.svg"/></Relationships>
</file>

<file path=ppt/slides/_rels/slide3.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svg"/><Relationship Id="rId3" Type="http://schemas.openxmlformats.org/officeDocument/2006/relationships/slideLayout" Target="../slideLayouts/slideLayout7.xml"/><Relationship Id="rId7" Type="http://schemas.openxmlformats.org/officeDocument/2006/relationships/image" Target="../media/image20.svg"/><Relationship Id="rId12" Type="http://schemas.openxmlformats.org/officeDocument/2006/relationships/image" Target="../media/image25.svg"/><Relationship Id="rId17" Type="http://schemas.openxmlformats.org/officeDocument/2006/relationships/image" Target="../media/image11.png"/><Relationship Id="rId2" Type="http://schemas.openxmlformats.org/officeDocument/2006/relationships/audio" Target="../media/media3.mp3"/><Relationship Id="rId16" Type="http://schemas.openxmlformats.org/officeDocument/2006/relationships/hyperlink" Target="https://docs.google.com/viewerng/viewer?url=https://doas.ga.gov/sites/default/files/assets/Human+Resources+Administration/Substance+Abuse+Training+Documents/Rule+21+Drug+and+Alcohol-Free+Workplace+Program+12.4.18.pdf" TargetMode="External"/><Relationship Id="rId1" Type="http://schemas.microsoft.com/office/2007/relationships/media" Target="../media/media3.mp3"/><Relationship Id="rId6" Type="http://schemas.openxmlformats.org/officeDocument/2006/relationships/image" Target="../media/image19.svg"/><Relationship Id="rId11" Type="http://schemas.openxmlformats.org/officeDocument/2006/relationships/image" Target="../media/image24.svg"/><Relationship Id="rId5" Type="http://schemas.microsoft.com/office/2018/10/relationships/comments" Target="../comments/modernComment_103_0.xml"/><Relationship Id="rId15" Type="http://schemas.openxmlformats.org/officeDocument/2006/relationships/image" Target="../media/image28.png"/><Relationship Id="rId10" Type="http://schemas.openxmlformats.org/officeDocument/2006/relationships/image" Target="../media/image23.svg"/><Relationship Id="rId4" Type="http://schemas.openxmlformats.org/officeDocument/2006/relationships/notesSlide" Target="../notesSlides/notesSlide3.xml"/><Relationship Id="rId9" Type="http://schemas.openxmlformats.org/officeDocument/2006/relationships/image" Target="../media/image22.svg"/><Relationship Id="rId14" Type="http://schemas.openxmlformats.org/officeDocument/2006/relationships/image" Target="../media/image27.jpeg"/></Relationships>
</file>

<file path=ppt/slides/_rels/slide30.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hyperlink" Target="https://www.rawpixel.com/image/380192/closeup-doctor-checking-patient-daily-report-checklist" TargetMode="External"/><Relationship Id="rId3" Type="http://schemas.openxmlformats.org/officeDocument/2006/relationships/slideLayout" Target="../slideLayouts/slideLayout7.xml"/><Relationship Id="rId7" Type="http://schemas.openxmlformats.org/officeDocument/2006/relationships/image" Target="../media/image21.svg"/><Relationship Id="rId12" Type="http://schemas.openxmlformats.org/officeDocument/2006/relationships/image" Target="../media/image86.1"/><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image" Target="../media/image20.sv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svg"/><Relationship Id="rId4" Type="http://schemas.openxmlformats.org/officeDocument/2006/relationships/notesSlide" Target="../notesSlides/notesSlide30.xml"/><Relationship Id="rId9" Type="http://schemas.openxmlformats.org/officeDocument/2006/relationships/image" Target="../media/image23.svg"/><Relationship Id="rId14" Type="http://schemas.openxmlformats.org/officeDocument/2006/relationships/image" Target="../media/image11.png"/></Relationships>
</file>

<file path=ppt/slides/_rels/slide31.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87.jpg"/><Relationship Id="rId3" Type="http://schemas.openxmlformats.org/officeDocument/2006/relationships/slideLayout" Target="../slideLayouts/slideLayout7.xml"/><Relationship Id="rId7" Type="http://schemas.openxmlformats.org/officeDocument/2006/relationships/image" Target="../media/image20.svg"/><Relationship Id="rId12" Type="http://schemas.openxmlformats.org/officeDocument/2006/relationships/image" Target="../media/image25.svg"/><Relationship Id="rId2" Type="http://schemas.openxmlformats.org/officeDocument/2006/relationships/audio" Target="../media/media31.mp3"/><Relationship Id="rId1" Type="http://schemas.microsoft.com/office/2007/relationships/media" Target="../media/media31.mp3"/><Relationship Id="rId6" Type="http://schemas.openxmlformats.org/officeDocument/2006/relationships/image" Target="../media/image19.svg"/><Relationship Id="rId11" Type="http://schemas.openxmlformats.org/officeDocument/2006/relationships/image" Target="../media/image24.svg"/><Relationship Id="rId5" Type="http://schemas.microsoft.com/office/2018/10/relationships/comments" Target="../comments/modernComment_11E_AB14032A.xml"/><Relationship Id="rId15" Type="http://schemas.openxmlformats.org/officeDocument/2006/relationships/image" Target="../media/image11.png"/><Relationship Id="rId10" Type="http://schemas.openxmlformats.org/officeDocument/2006/relationships/image" Target="../media/image23.svg"/><Relationship Id="rId4" Type="http://schemas.openxmlformats.org/officeDocument/2006/relationships/notesSlide" Target="../notesSlides/notesSlide31.xml"/><Relationship Id="rId9" Type="http://schemas.openxmlformats.org/officeDocument/2006/relationships/image" Target="../media/image22.svg"/><Relationship Id="rId14" Type="http://schemas.openxmlformats.org/officeDocument/2006/relationships/hyperlink" Target="https://www.geritech.org/2015/08/case-study-pcp-view-on-joans-health.html/" TargetMode="Externa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11.png"/><Relationship Id="rId4"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35.svg"/><Relationship Id="rId3" Type="http://schemas.openxmlformats.org/officeDocument/2006/relationships/slideLayout" Target="../slideLayouts/slideLayout7.xml"/><Relationship Id="rId7" Type="http://schemas.openxmlformats.org/officeDocument/2006/relationships/image" Target="../media/image31.svg"/><Relationship Id="rId12" Type="http://schemas.openxmlformats.org/officeDocument/2006/relationships/image" Target="../media/image34.svg"/><Relationship Id="rId2" Type="http://schemas.openxmlformats.org/officeDocument/2006/relationships/audio" Target="../media/media4.mp3"/><Relationship Id="rId16" Type="http://schemas.openxmlformats.org/officeDocument/2006/relationships/image" Target="../media/image11.png"/><Relationship Id="rId1" Type="http://schemas.microsoft.com/office/2007/relationships/media" Target="../media/media4.mp3"/><Relationship Id="rId6" Type="http://schemas.openxmlformats.org/officeDocument/2006/relationships/image" Target="../media/image30.svg"/><Relationship Id="rId11" Type="http://schemas.openxmlformats.org/officeDocument/2006/relationships/image" Target="../media/image26.svg"/><Relationship Id="rId5" Type="http://schemas.openxmlformats.org/officeDocument/2006/relationships/image" Target="../media/image29.svg"/><Relationship Id="rId15" Type="http://schemas.openxmlformats.org/officeDocument/2006/relationships/image" Target="../media/image37.png"/><Relationship Id="rId10" Type="http://schemas.openxmlformats.org/officeDocument/2006/relationships/image" Target="../media/image33.svg"/><Relationship Id="rId4" Type="http://schemas.openxmlformats.org/officeDocument/2006/relationships/notesSlide" Target="../notesSlides/notesSlide4.xml"/><Relationship Id="rId9" Type="http://schemas.openxmlformats.org/officeDocument/2006/relationships/image" Target="../media/image32.svg"/><Relationship Id="rId14" Type="http://schemas.openxmlformats.org/officeDocument/2006/relationships/image" Target="../media/image36.svg"/></Relationships>
</file>

<file path=ppt/slides/_rels/slide5.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35.svg"/><Relationship Id="rId3" Type="http://schemas.openxmlformats.org/officeDocument/2006/relationships/slideLayout" Target="../slideLayouts/slideLayout7.xml"/><Relationship Id="rId7" Type="http://schemas.openxmlformats.org/officeDocument/2006/relationships/image" Target="../media/image31.svg"/><Relationship Id="rId12" Type="http://schemas.openxmlformats.org/officeDocument/2006/relationships/image" Target="../media/image34.svg"/><Relationship Id="rId17" Type="http://schemas.openxmlformats.org/officeDocument/2006/relationships/customXml" Target="../ink/ink1.xml"/><Relationship Id="rId2" Type="http://schemas.openxmlformats.org/officeDocument/2006/relationships/audio" Target="../media/media5.mp3"/><Relationship Id="rId16" Type="http://schemas.openxmlformats.org/officeDocument/2006/relationships/image" Target="../media/image11.png"/><Relationship Id="rId1" Type="http://schemas.microsoft.com/office/2007/relationships/media" Target="../media/media5.mp3"/><Relationship Id="rId6" Type="http://schemas.openxmlformats.org/officeDocument/2006/relationships/image" Target="../media/image30.svg"/><Relationship Id="rId11" Type="http://schemas.openxmlformats.org/officeDocument/2006/relationships/image" Target="../media/image26.svg"/><Relationship Id="rId5" Type="http://schemas.openxmlformats.org/officeDocument/2006/relationships/image" Target="../media/image29.svg"/><Relationship Id="rId15" Type="http://schemas.openxmlformats.org/officeDocument/2006/relationships/image" Target="../media/image38.png"/><Relationship Id="rId28" Type="http://schemas.openxmlformats.org/officeDocument/2006/relationships/image" Target="../media/image62.png"/><Relationship Id="rId10" Type="http://schemas.openxmlformats.org/officeDocument/2006/relationships/image" Target="../media/image33.svg"/><Relationship Id="rId4" Type="http://schemas.openxmlformats.org/officeDocument/2006/relationships/notesSlide" Target="../notesSlides/notesSlide5.xml"/><Relationship Id="rId9" Type="http://schemas.openxmlformats.org/officeDocument/2006/relationships/image" Target="../media/image32.svg"/><Relationship Id="rId14" Type="http://schemas.openxmlformats.org/officeDocument/2006/relationships/image" Target="../media/image36.svg"/></Relationships>
</file>

<file path=ppt/slides/_rels/slide6.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35.svg"/><Relationship Id="rId3" Type="http://schemas.openxmlformats.org/officeDocument/2006/relationships/slideLayout" Target="../slideLayouts/slideLayout7.xml"/><Relationship Id="rId7" Type="http://schemas.openxmlformats.org/officeDocument/2006/relationships/image" Target="../media/image31.svg"/><Relationship Id="rId12" Type="http://schemas.openxmlformats.org/officeDocument/2006/relationships/image" Target="../media/image34.svg"/><Relationship Id="rId17" Type="http://schemas.openxmlformats.org/officeDocument/2006/relationships/image" Target="../media/image11.png"/><Relationship Id="rId2" Type="http://schemas.openxmlformats.org/officeDocument/2006/relationships/audio" Target="../media/media6.mp3"/><Relationship Id="rId16" Type="http://schemas.openxmlformats.org/officeDocument/2006/relationships/hyperlink" Target="https://doas.ga.gov/human-resources-administration-division/board-rules-policy-and-compliance/substance-abuse-laws" TargetMode="External"/><Relationship Id="rId1" Type="http://schemas.microsoft.com/office/2007/relationships/media" Target="../media/media6.mp3"/><Relationship Id="rId6" Type="http://schemas.openxmlformats.org/officeDocument/2006/relationships/image" Target="../media/image30.svg"/><Relationship Id="rId11" Type="http://schemas.openxmlformats.org/officeDocument/2006/relationships/image" Target="../media/image26.svg"/><Relationship Id="rId5" Type="http://schemas.openxmlformats.org/officeDocument/2006/relationships/image" Target="../media/image29.svg"/><Relationship Id="rId15" Type="http://schemas.openxmlformats.org/officeDocument/2006/relationships/image" Target="../media/image39.png"/><Relationship Id="rId10" Type="http://schemas.openxmlformats.org/officeDocument/2006/relationships/image" Target="../media/image33.svg"/><Relationship Id="rId4" Type="http://schemas.openxmlformats.org/officeDocument/2006/relationships/notesSlide" Target="../notesSlides/notesSlide6.xml"/><Relationship Id="rId9" Type="http://schemas.openxmlformats.org/officeDocument/2006/relationships/image" Target="../media/image32.svg"/><Relationship Id="rId14" Type="http://schemas.openxmlformats.org/officeDocument/2006/relationships/image" Target="../media/image36.svg"/></Relationships>
</file>

<file path=ppt/slides/_rels/slide7.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4.svg"/><Relationship Id="rId18" Type="http://schemas.openxmlformats.org/officeDocument/2006/relationships/image" Target="../media/image40.png"/><Relationship Id="rId3" Type="http://schemas.openxmlformats.org/officeDocument/2006/relationships/slideLayout" Target="../slideLayouts/slideLayout7.xml"/><Relationship Id="rId7" Type="http://schemas.openxmlformats.org/officeDocument/2006/relationships/image" Target="../media/image30.svg"/><Relationship Id="rId12" Type="http://schemas.openxmlformats.org/officeDocument/2006/relationships/image" Target="../media/image26.svg"/><Relationship Id="rId17" Type="http://schemas.openxmlformats.org/officeDocument/2006/relationships/image" Target="../media/image11.png"/><Relationship Id="rId2" Type="http://schemas.openxmlformats.org/officeDocument/2006/relationships/audio" Target="../media/media7.mp3"/><Relationship Id="rId16" Type="http://schemas.openxmlformats.org/officeDocument/2006/relationships/hyperlink" Target="https://doas.ga.gov/human-resources-administration/statewide-substance-abuse-testing-program/resources-and-training" TargetMode="External"/><Relationship Id="rId1" Type="http://schemas.microsoft.com/office/2007/relationships/media" Target="../media/media7.mp3"/><Relationship Id="rId6" Type="http://schemas.openxmlformats.org/officeDocument/2006/relationships/image" Target="../media/image29.svg"/><Relationship Id="rId11" Type="http://schemas.openxmlformats.org/officeDocument/2006/relationships/image" Target="../media/image33.svg"/><Relationship Id="rId5" Type="http://schemas.microsoft.com/office/2018/10/relationships/comments" Target="../comments/modernComment_10A_1DFEA60E.xml"/><Relationship Id="rId15" Type="http://schemas.openxmlformats.org/officeDocument/2006/relationships/image" Target="../media/image36.svg"/><Relationship Id="rId10" Type="http://schemas.openxmlformats.org/officeDocument/2006/relationships/image" Target="../media/image32.svg"/><Relationship Id="rId4" Type="http://schemas.openxmlformats.org/officeDocument/2006/relationships/notesSlide" Target="../notesSlides/notesSlide7.xml"/><Relationship Id="rId9" Type="http://schemas.openxmlformats.org/officeDocument/2006/relationships/image" Target="../media/image17.svg"/><Relationship Id="rId14" Type="http://schemas.openxmlformats.org/officeDocument/2006/relationships/image" Target="../media/image35.svg"/></Relationships>
</file>

<file path=ppt/slides/_rels/slide8.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35.svg"/><Relationship Id="rId3" Type="http://schemas.openxmlformats.org/officeDocument/2006/relationships/slideLayout" Target="../slideLayouts/slideLayout7.xml"/><Relationship Id="rId7" Type="http://schemas.openxmlformats.org/officeDocument/2006/relationships/image" Target="../media/image31.svg"/><Relationship Id="rId12" Type="http://schemas.openxmlformats.org/officeDocument/2006/relationships/image" Target="../media/image34.svg"/><Relationship Id="rId17" Type="http://schemas.openxmlformats.org/officeDocument/2006/relationships/image" Target="../media/image11.png"/><Relationship Id="rId2" Type="http://schemas.openxmlformats.org/officeDocument/2006/relationships/audio" Target="../media/media8.mp3"/><Relationship Id="rId16" Type="http://schemas.openxmlformats.org/officeDocument/2006/relationships/image" Target="../media/image41.png"/><Relationship Id="rId1" Type="http://schemas.microsoft.com/office/2007/relationships/media" Target="../media/media8.mp3"/><Relationship Id="rId6" Type="http://schemas.openxmlformats.org/officeDocument/2006/relationships/image" Target="../media/image30.svg"/><Relationship Id="rId11" Type="http://schemas.openxmlformats.org/officeDocument/2006/relationships/image" Target="../media/image26.svg"/><Relationship Id="rId5" Type="http://schemas.openxmlformats.org/officeDocument/2006/relationships/image" Target="../media/image29.svg"/><Relationship Id="rId15" Type="http://schemas.openxmlformats.org/officeDocument/2006/relationships/hyperlink" Target="https://doas.ga.gov/human-resources-administration/statewide-substance-abuse-testing-program/resources-and-training" TargetMode="External"/><Relationship Id="rId10" Type="http://schemas.openxmlformats.org/officeDocument/2006/relationships/image" Target="../media/image33.svg"/><Relationship Id="rId4" Type="http://schemas.openxmlformats.org/officeDocument/2006/relationships/notesSlide" Target="../notesSlides/notesSlide8.xml"/><Relationship Id="rId9" Type="http://schemas.openxmlformats.org/officeDocument/2006/relationships/image" Target="../media/image32.svg"/><Relationship Id="rId14" Type="http://schemas.openxmlformats.org/officeDocument/2006/relationships/image" Target="../media/image36.svg"/></Relationships>
</file>

<file path=ppt/slides/_rels/slide9.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4.svg"/><Relationship Id="rId18" Type="http://schemas.openxmlformats.org/officeDocument/2006/relationships/image" Target="../media/image42.png"/><Relationship Id="rId3" Type="http://schemas.openxmlformats.org/officeDocument/2006/relationships/slideLayout" Target="../slideLayouts/slideLayout7.xml"/><Relationship Id="rId7" Type="http://schemas.openxmlformats.org/officeDocument/2006/relationships/image" Target="../media/image30.svg"/><Relationship Id="rId12" Type="http://schemas.openxmlformats.org/officeDocument/2006/relationships/image" Target="../media/image26.svg"/><Relationship Id="rId17" Type="http://schemas.openxmlformats.org/officeDocument/2006/relationships/image" Target="../media/image11.png"/><Relationship Id="rId2" Type="http://schemas.openxmlformats.org/officeDocument/2006/relationships/audio" Target="../media/media9.mp3"/><Relationship Id="rId16" Type="http://schemas.openxmlformats.org/officeDocument/2006/relationships/hyperlink" Target="https://service.doas.ga.gov/app/answers/detailopa/a_id/1363" TargetMode="External"/><Relationship Id="rId1" Type="http://schemas.microsoft.com/office/2007/relationships/media" Target="../media/media9.mp3"/><Relationship Id="rId6" Type="http://schemas.openxmlformats.org/officeDocument/2006/relationships/image" Target="../media/image29.svg"/><Relationship Id="rId11" Type="http://schemas.openxmlformats.org/officeDocument/2006/relationships/image" Target="../media/image33.svg"/><Relationship Id="rId5" Type="http://schemas.microsoft.com/office/2018/10/relationships/comments" Target="../comments/modernComment_10C_A404B0EA.xml"/><Relationship Id="rId15" Type="http://schemas.openxmlformats.org/officeDocument/2006/relationships/image" Target="../media/image36.svg"/><Relationship Id="rId10" Type="http://schemas.openxmlformats.org/officeDocument/2006/relationships/image" Target="../media/image32.svg"/><Relationship Id="rId4" Type="http://schemas.openxmlformats.org/officeDocument/2006/relationships/notesSlide" Target="../notesSlides/notesSlide9.xml"/><Relationship Id="rId9" Type="http://schemas.openxmlformats.org/officeDocument/2006/relationships/image" Target="../media/image17.svg"/><Relationship Id="rId14" Type="http://schemas.openxmlformats.org/officeDocument/2006/relationships/image" Target="../media/image3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34500" y="-443877"/>
            <a:ext cx="13168026" cy="11316273"/>
            <a:chOff x="0" y="0"/>
            <a:chExt cx="812800" cy="698500"/>
          </a:xfrm>
        </p:grpSpPr>
        <p:sp>
          <p:nvSpPr>
            <p:cNvPr id="3" name="Freeform 3"/>
            <p:cNvSpPr/>
            <p:nvPr/>
          </p:nvSpPr>
          <p:spPr>
            <a:xfrm>
              <a:off x="3387" y="0"/>
              <a:ext cx="806026" cy="698500"/>
            </a:xfrm>
            <a:custGeom>
              <a:avLst/>
              <a:gdLst/>
              <a:ahLst/>
              <a:cxnLst/>
              <a:rect l="l" t="t" r="r" b="b"/>
              <a:pathLst>
                <a:path w="806026" h="698500">
                  <a:moveTo>
                    <a:pt x="800543" y="364495"/>
                  </a:moveTo>
                  <a:lnTo>
                    <a:pt x="615083" y="683255"/>
                  </a:lnTo>
                  <a:cubicBezTo>
                    <a:pt x="609591" y="692693"/>
                    <a:pt x="599495" y="698500"/>
                    <a:pt x="588575" y="698500"/>
                  </a:cubicBezTo>
                  <a:lnTo>
                    <a:pt x="217451" y="698500"/>
                  </a:lnTo>
                  <a:cubicBezTo>
                    <a:pt x="206531" y="698500"/>
                    <a:pt x="196435" y="692693"/>
                    <a:pt x="190943" y="683255"/>
                  </a:cubicBezTo>
                  <a:lnTo>
                    <a:pt x="5483" y="364495"/>
                  </a:lnTo>
                  <a:cubicBezTo>
                    <a:pt x="0" y="355071"/>
                    <a:pt x="0" y="343429"/>
                    <a:pt x="5483" y="334005"/>
                  </a:cubicBezTo>
                  <a:lnTo>
                    <a:pt x="190943" y="15245"/>
                  </a:lnTo>
                  <a:cubicBezTo>
                    <a:pt x="196435" y="5807"/>
                    <a:pt x="206531" y="0"/>
                    <a:pt x="217451" y="0"/>
                  </a:cubicBezTo>
                  <a:lnTo>
                    <a:pt x="588575" y="0"/>
                  </a:lnTo>
                  <a:cubicBezTo>
                    <a:pt x="599495" y="0"/>
                    <a:pt x="609591" y="5807"/>
                    <a:pt x="615083" y="15245"/>
                  </a:cubicBezTo>
                  <a:lnTo>
                    <a:pt x="800543" y="334005"/>
                  </a:lnTo>
                  <a:cubicBezTo>
                    <a:pt x="806026" y="343429"/>
                    <a:pt x="806026" y="355071"/>
                    <a:pt x="800543" y="364495"/>
                  </a:cubicBezTo>
                  <a:close/>
                </a:path>
              </a:pathLst>
            </a:custGeom>
            <a:solidFill>
              <a:srgbClr val="0A0EAE"/>
            </a:solidFill>
          </p:spPr>
          <p:txBody>
            <a:bodyPr/>
            <a:lstStyle/>
            <a:p>
              <a:endParaRPr lang="en-US"/>
            </a:p>
          </p:txBody>
        </p:sp>
        <p:sp>
          <p:nvSpPr>
            <p:cNvPr id="4" name="TextBox 4"/>
            <p:cNvSpPr txBox="1"/>
            <p:nvPr/>
          </p:nvSpPr>
          <p:spPr>
            <a:xfrm>
              <a:off x="114300" y="-66675"/>
              <a:ext cx="584200" cy="765175"/>
            </a:xfrm>
            <a:prstGeom prst="rect">
              <a:avLst/>
            </a:prstGeom>
          </p:spPr>
          <p:txBody>
            <a:bodyPr lIns="50800" tIns="50800" rIns="50800" bIns="50800" rtlCol="0" anchor="ctr"/>
            <a:lstStyle/>
            <a:p>
              <a:pPr algn="ctr">
                <a:lnSpc>
                  <a:spcPts val="3750"/>
                </a:lnSpc>
              </a:pPr>
              <a:endParaRPr/>
            </a:p>
          </p:txBody>
        </p:sp>
      </p:grpSp>
      <p:grpSp>
        <p:nvGrpSpPr>
          <p:cNvPr id="5" name="Group 5"/>
          <p:cNvGrpSpPr/>
          <p:nvPr/>
        </p:nvGrpSpPr>
        <p:grpSpPr>
          <a:xfrm>
            <a:off x="9886950" y="-2642796"/>
            <a:ext cx="13708112" cy="11783448"/>
            <a:chOff x="0" y="0"/>
            <a:chExt cx="812800" cy="698680"/>
          </a:xfrm>
        </p:grpSpPr>
        <p:sp>
          <p:nvSpPr>
            <p:cNvPr id="6" name="Freeform 6"/>
            <p:cNvSpPr/>
            <p:nvPr/>
          </p:nvSpPr>
          <p:spPr>
            <a:xfrm>
              <a:off x="3253" y="0"/>
              <a:ext cx="806295" cy="698680"/>
            </a:xfrm>
            <a:custGeom>
              <a:avLst/>
              <a:gdLst/>
              <a:ahLst/>
              <a:cxnLst/>
              <a:rect l="l" t="t" r="r" b="b"/>
              <a:pathLst>
                <a:path w="806295" h="698680">
                  <a:moveTo>
                    <a:pt x="801028" y="363986"/>
                  </a:moveTo>
                  <a:lnTo>
                    <a:pt x="614866" y="684035"/>
                  </a:lnTo>
                  <a:cubicBezTo>
                    <a:pt x="609592" y="693102"/>
                    <a:pt x="599894" y="698680"/>
                    <a:pt x="589404" y="698680"/>
                  </a:cubicBezTo>
                  <a:lnTo>
                    <a:pt x="216890" y="698680"/>
                  </a:lnTo>
                  <a:cubicBezTo>
                    <a:pt x="206400" y="698680"/>
                    <a:pt x="196702" y="693102"/>
                    <a:pt x="191428" y="684035"/>
                  </a:cubicBezTo>
                  <a:lnTo>
                    <a:pt x="5266" y="363986"/>
                  </a:lnTo>
                  <a:cubicBezTo>
                    <a:pt x="0" y="354932"/>
                    <a:pt x="0" y="343748"/>
                    <a:pt x="5266" y="334694"/>
                  </a:cubicBezTo>
                  <a:lnTo>
                    <a:pt x="191428" y="14646"/>
                  </a:lnTo>
                  <a:cubicBezTo>
                    <a:pt x="196702" y="5578"/>
                    <a:pt x="206400" y="0"/>
                    <a:pt x="216890" y="0"/>
                  </a:cubicBezTo>
                  <a:lnTo>
                    <a:pt x="589404" y="0"/>
                  </a:lnTo>
                  <a:cubicBezTo>
                    <a:pt x="599894" y="0"/>
                    <a:pt x="609592" y="5578"/>
                    <a:pt x="614866" y="14646"/>
                  </a:cubicBezTo>
                  <a:lnTo>
                    <a:pt x="801028" y="334694"/>
                  </a:lnTo>
                  <a:cubicBezTo>
                    <a:pt x="806294" y="343748"/>
                    <a:pt x="806294" y="354932"/>
                    <a:pt x="801028" y="363986"/>
                  </a:cubicBezTo>
                  <a:close/>
                </a:path>
              </a:pathLst>
            </a:custGeom>
            <a:solidFill>
              <a:srgbClr val="9CCC56"/>
            </a:solidFill>
          </p:spPr>
          <p:txBody>
            <a:bodyPr/>
            <a:lstStyle/>
            <a:p>
              <a:endParaRPr lang="en-US"/>
            </a:p>
          </p:txBody>
        </p:sp>
        <p:sp>
          <p:nvSpPr>
            <p:cNvPr id="7" name="TextBox 7"/>
            <p:cNvSpPr txBox="1"/>
            <p:nvPr/>
          </p:nvSpPr>
          <p:spPr>
            <a:xfrm>
              <a:off x="114300" y="-66675"/>
              <a:ext cx="584200" cy="765355"/>
            </a:xfrm>
            <a:prstGeom prst="rect">
              <a:avLst/>
            </a:prstGeom>
          </p:spPr>
          <p:txBody>
            <a:bodyPr lIns="50800" tIns="50800" rIns="50800" bIns="50800" rtlCol="0" anchor="ctr"/>
            <a:lstStyle/>
            <a:p>
              <a:pPr algn="ctr">
                <a:lnSpc>
                  <a:spcPts val="3750"/>
                </a:lnSpc>
              </a:pPr>
              <a:endParaRPr/>
            </a:p>
          </p:txBody>
        </p:sp>
      </p:grpSp>
      <p:grpSp>
        <p:nvGrpSpPr>
          <p:cNvPr id="8" name="Group 8"/>
          <p:cNvGrpSpPr/>
          <p:nvPr/>
        </p:nvGrpSpPr>
        <p:grpSpPr>
          <a:xfrm>
            <a:off x="-3349299" y="-2840784"/>
            <a:ext cx="5114374" cy="4395165"/>
            <a:chOff x="0" y="0"/>
            <a:chExt cx="812800" cy="698500"/>
          </a:xfrm>
        </p:grpSpPr>
        <p:sp>
          <p:nvSpPr>
            <p:cNvPr id="9" name="Freeform 9"/>
            <p:cNvSpPr/>
            <p:nvPr/>
          </p:nvSpPr>
          <p:spPr>
            <a:xfrm>
              <a:off x="4360" y="0"/>
              <a:ext cx="804080" cy="698500"/>
            </a:xfrm>
            <a:custGeom>
              <a:avLst/>
              <a:gdLst/>
              <a:ahLst/>
              <a:cxnLst/>
              <a:rect l="l" t="t" r="r" b="b"/>
              <a:pathLst>
                <a:path w="804080" h="698500">
                  <a:moveTo>
                    <a:pt x="797021" y="368876"/>
                  </a:moveTo>
                  <a:lnTo>
                    <a:pt x="616659" y="678874"/>
                  </a:lnTo>
                  <a:cubicBezTo>
                    <a:pt x="609589" y="691025"/>
                    <a:pt x="596592" y="698500"/>
                    <a:pt x="582534" y="698500"/>
                  </a:cubicBezTo>
                  <a:lnTo>
                    <a:pt x="221546" y="698500"/>
                  </a:lnTo>
                  <a:cubicBezTo>
                    <a:pt x="207488" y="698500"/>
                    <a:pt x="194491" y="691025"/>
                    <a:pt x="187421" y="678874"/>
                  </a:cubicBezTo>
                  <a:lnTo>
                    <a:pt x="7059" y="368876"/>
                  </a:lnTo>
                  <a:cubicBezTo>
                    <a:pt x="0" y="356744"/>
                    <a:pt x="0" y="341756"/>
                    <a:pt x="7059" y="329624"/>
                  </a:cubicBezTo>
                  <a:lnTo>
                    <a:pt x="187421" y="19626"/>
                  </a:lnTo>
                  <a:cubicBezTo>
                    <a:pt x="194491" y="7475"/>
                    <a:pt x="207488" y="0"/>
                    <a:pt x="221546" y="0"/>
                  </a:cubicBezTo>
                  <a:lnTo>
                    <a:pt x="582534" y="0"/>
                  </a:lnTo>
                  <a:cubicBezTo>
                    <a:pt x="596592" y="0"/>
                    <a:pt x="609589" y="7475"/>
                    <a:pt x="616659" y="19626"/>
                  </a:cubicBezTo>
                  <a:lnTo>
                    <a:pt x="797021" y="329624"/>
                  </a:lnTo>
                  <a:cubicBezTo>
                    <a:pt x="804080" y="341756"/>
                    <a:pt x="804080" y="356744"/>
                    <a:pt x="797021" y="368876"/>
                  </a:cubicBezTo>
                  <a:close/>
                </a:path>
              </a:pathLst>
            </a:custGeom>
            <a:solidFill>
              <a:srgbClr val="9CCC56"/>
            </a:solidFill>
          </p:spPr>
          <p:txBody>
            <a:bodyPr/>
            <a:lstStyle/>
            <a:p>
              <a:endParaRPr lang="en-US"/>
            </a:p>
          </p:txBody>
        </p:sp>
        <p:sp>
          <p:nvSpPr>
            <p:cNvPr id="10" name="TextBox 10"/>
            <p:cNvSpPr txBox="1"/>
            <p:nvPr/>
          </p:nvSpPr>
          <p:spPr>
            <a:xfrm>
              <a:off x="114300" y="-66675"/>
              <a:ext cx="584200" cy="765175"/>
            </a:xfrm>
            <a:prstGeom prst="rect">
              <a:avLst/>
            </a:prstGeom>
          </p:spPr>
          <p:txBody>
            <a:bodyPr lIns="50800" tIns="50800" rIns="50800" bIns="50800" rtlCol="0" anchor="ctr"/>
            <a:lstStyle/>
            <a:p>
              <a:pPr algn="ctr">
                <a:lnSpc>
                  <a:spcPts val="3750"/>
                </a:lnSpc>
              </a:pPr>
              <a:endParaRPr/>
            </a:p>
          </p:txBody>
        </p:sp>
      </p:grpSp>
      <p:grpSp>
        <p:nvGrpSpPr>
          <p:cNvPr id="11" name="Group 11"/>
          <p:cNvGrpSpPr/>
          <p:nvPr/>
        </p:nvGrpSpPr>
        <p:grpSpPr>
          <a:xfrm>
            <a:off x="8781393" y="7918934"/>
            <a:ext cx="4883744" cy="4273276"/>
            <a:chOff x="0" y="0"/>
            <a:chExt cx="812800" cy="711200"/>
          </a:xfrm>
        </p:grpSpPr>
        <p:sp>
          <p:nvSpPr>
            <p:cNvPr id="12" name="Freeform 12"/>
            <p:cNvSpPr/>
            <p:nvPr/>
          </p:nvSpPr>
          <p:spPr>
            <a:xfrm>
              <a:off x="24952" y="36798"/>
              <a:ext cx="762896" cy="674402"/>
            </a:xfrm>
            <a:custGeom>
              <a:avLst/>
              <a:gdLst/>
              <a:ahLst/>
              <a:cxnLst/>
              <a:rect l="l" t="t" r="r" b="b"/>
              <a:pathLst>
                <a:path w="762896" h="674402">
                  <a:moveTo>
                    <a:pt x="412908" y="18257"/>
                  </a:moveTo>
                  <a:lnTo>
                    <a:pt x="756388" y="619347"/>
                  </a:lnTo>
                  <a:cubicBezTo>
                    <a:pt x="762896" y="630736"/>
                    <a:pt x="762849" y="644728"/>
                    <a:pt x="756265" y="656074"/>
                  </a:cubicBezTo>
                  <a:cubicBezTo>
                    <a:pt x="749681" y="667419"/>
                    <a:pt x="737556" y="674402"/>
                    <a:pt x="724438" y="674402"/>
                  </a:cubicBezTo>
                  <a:lnTo>
                    <a:pt x="38458" y="674402"/>
                  </a:lnTo>
                  <a:cubicBezTo>
                    <a:pt x="25340" y="674402"/>
                    <a:pt x="13215" y="667419"/>
                    <a:pt x="6631" y="656074"/>
                  </a:cubicBezTo>
                  <a:cubicBezTo>
                    <a:pt x="47" y="644728"/>
                    <a:pt x="0" y="630736"/>
                    <a:pt x="6508" y="619347"/>
                  </a:cubicBezTo>
                  <a:lnTo>
                    <a:pt x="349988" y="18257"/>
                  </a:lnTo>
                  <a:cubicBezTo>
                    <a:pt x="356439" y="6967"/>
                    <a:pt x="368445" y="0"/>
                    <a:pt x="381448" y="0"/>
                  </a:cubicBezTo>
                  <a:cubicBezTo>
                    <a:pt x="394451" y="0"/>
                    <a:pt x="406457" y="6967"/>
                    <a:pt x="412908" y="18257"/>
                  </a:cubicBezTo>
                  <a:close/>
                </a:path>
              </a:pathLst>
            </a:custGeom>
            <a:solidFill>
              <a:srgbClr val="9CCC56">
                <a:alpha val="89804"/>
              </a:srgbClr>
            </a:solidFill>
          </p:spPr>
          <p:txBody>
            <a:bodyPr/>
            <a:lstStyle/>
            <a:p>
              <a:endParaRPr lang="en-US"/>
            </a:p>
          </p:txBody>
        </p:sp>
        <p:sp>
          <p:nvSpPr>
            <p:cNvPr id="13" name="TextBox 13"/>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a:p>
          </p:txBody>
        </p:sp>
      </p:grpSp>
      <p:sp>
        <p:nvSpPr>
          <p:cNvPr id="14" name="Freeform 14"/>
          <p:cNvSpPr/>
          <p:nvPr/>
        </p:nvSpPr>
        <p:spPr>
          <a:xfrm>
            <a:off x="15185256" y="9686925"/>
            <a:ext cx="3111500" cy="1221264"/>
          </a:xfrm>
          <a:custGeom>
            <a:avLst/>
            <a:gdLst/>
            <a:ahLst/>
            <a:cxnLst/>
            <a:rect l="l" t="t" r="r" b="b"/>
            <a:pathLst>
              <a:path w="3111500" h="1221264">
                <a:moveTo>
                  <a:pt x="0" y="0"/>
                </a:moveTo>
                <a:lnTo>
                  <a:pt x="3111500" y="0"/>
                </a:lnTo>
                <a:lnTo>
                  <a:pt x="3111500" y="1221263"/>
                </a:lnTo>
                <a:lnTo>
                  <a:pt x="0" y="122126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5" name="Group 15"/>
          <p:cNvGrpSpPr/>
          <p:nvPr/>
        </p:nvGrpSpPr>
        <p:grpSpPr>
          <a:xfrm rot="-10800000">
            <a:off x="9733712" y="-1378656"/>
            <a:ext cx="3352042" cy="2933037"/>
            <a:chOff x="0" y="0"/>
            <a:chExt cx="812800" cy="711200"/>
          </a:xfrm>
        </p:grpSpPr>
        <p:sp>
          <p:nvSpPr>
            <p:cNvPr id="16" name="Freeform 16"/>
            <p:cNvSpPr/>
            <p:nvPr/>
          </p:nvSpPr>
          <p:spPr>
            <a:xfrm>
              <a:off x="27265" y="40210"/>
              <a:ext cx="758270" cy="670990"/>
            </a:xfrm>
            <a:custGeom>
              <a:avLst/>
              <a:gdLst/>
              <a:ahLst/>
              <a:cxnLst/>
              <a:rect l="l" t="t" r="r" b="b"/>
              <a:pathLst>
                <a:path w="758270" h="670990">
                  <a:moveTo>
                    <a:pt x="413512" y="19949"/>
                  </a:moveTo>
                  <a:lnTo>
                    <a:pt x="751158" y="610831"/>
                  </a:lnTo>
                  <a:cubicBezTo>
                    <a:pt x="758270" y="623276"/>
                    <a:pt x="758219" y="638565"/>
                    <a:pt x="751024" y="650963"/>
                  </a:cubicBezTo>
                  <a:cubicBezTo>
                    <a:pt x="743830" y="663360"/>
                    <a:pt x="730580" y="670990"/>
                    <a:pt x="716247" y="670990"/>
                  </a:cubicBezTo>
                  <a:lnTo>
                    <a:pt x="42023" y="670990"/>
                  </a:lnTo>
                  <a:cubicBezTo>
                    <a:pt x="27690" y="670990"/>
                    <a:pt x="14440" y="663360"/>
                    <a:pt x="7246" y="650963"/>
                  </a:cubicBezTo>
                  <a:cubicBezTo>
                    <a:pt x="51" y="638565"/>
                    <a:pt x="0" y="623276"/>
                    <a:pt x="7112" y="610831"/>
                  </a:cubicBezTo>
                  <a:lnTo>
                    <a:pt x="344758" y="19949"/>
                  </a:lnTo>
                  <a:cubicBezTo>
                    <a:pt x="351808" y="7613"/>
                    <a:pt x="364927" y="0"/>
                    <a:pt x="379135" y="0"/>
                  </a:cubicBezTo>
                  <a:cubicBezTo>
                    <a:pt x="393343" y="0"/>
                    <a:pt x="406462" y="7613"/>
                    <a:pt x="413512" y="19949"/>
                  </a:cubicBezTo>
                  <a:close/>
                </a:path>
              </a:pathLst>
            </a:custGeom>
            <a:solidFill>
              <a:srgbClr val="0A0EAE">
                <a:alpha val="89804"/>
              </a:srgbClr>
            </a:solidFill>
          </p:spPr>
          <p:txBody>
            <a:bodyPr/>
            <a:lstStyle/>
            <a:p>
              <a:endParaRPr lang="en-US"/>
            </a:p>
          </p:txBody>
        </p:sp>
        <p:sp>
          <p:nvSpPr>
            <p:cNvPr id="17" name="TextBox 17"/>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a:p>
          </p:txBody>
        </p:sp>
      </p:grpSp>
      <p:sp>
        <p:nvSpPr>
          <p:cNvPr id="18" name="Freeform 18"/>
          <p:cNvSpPr/>
          <p:nvPr/>
        </p:nvSpPr>
        <p:spPr>
          <a:xfrm>
            <a:off x="368234" y="385226"/>
            <a:ext cx="899017" cy="732699"/>
          </a:xfrm>
          <a:custGeom>
            <a:avLst/>
            <a:gdLst/>
            <a:ahLst/>
            <a:cxnLst/>
            <a:rect l="l" t="t" r="r" b="b"/>
            <a:pathLst>
              <a:path w="899017" h="732699">
                <a:moveTo>
                  <a:pt x="0" y="0"/>
                </a:moveTo>
                <a:lnTo>
                  <a:pt x="899017" y="0"/>
                </a:lnTo>
                <a:lnTo>
                  <a:pt x="899017" y="732699"/>
                </a:lnTo>
                <a:lnTo>
                  <a:pt x="0" y="732699"/>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9" name="Freeform 19"/>
          <p:cNvSpPr/>
          <p:nvPr/>
        </p:nvSpPr>
        <p:spPr>
          <a:xfrm>
            <a:off x="15615187" y="-2501277"/>
            <a:ext cx="4656068" cy="4114800"/>
          </a:xfrm>
          <a:custGeom>
            <a:avLst/>
            <a:gdLst/>
            <a:ahLst/>
            <a:cxnLst/>
            <a:rect l="l" t="t" r="r" b="b"/>
            <a:pathLst>
              <a:path w="4656068" h="4114800">
                <a:moveTo>
                  <a:pt x="0" y="0"/>
                </a:moveTo>
                <a:lnTo>
                  <a:pt x="4656068" y="0"/>
                </a:lnTo>
                <a:lnTo>
                  <a:pt x="4656068" y="4114800"/>
                </a:lnTo>
                <a:lnTo>
                  <a:pt x="0" y="4114800"/>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Freeform 20"/>
          <p:cNvSpPr/>
          <p:nvPr/>
        </p:nvSpPr>
        <p:spPr>
          <a:xfrm>
            <a:off x="15185256" y="-339102"/>
            <a:ext cx="3111500" cy="1221264"/>
          </a:xfrm>
          <a:custGeom>
            <a:avLst/>
            <a:gdLst/>
            <a:ahLst/>
            <a:cxnLst/>
            <a:rect l="l" t="t" r="r" b="b"/>
            <a:pathLst>
              <a:path w="3111500" h="1221264">
                <a:moveTo>
                  <a:pt x="0" y="0"/>
                </a:moveTo>
                <a:lnTo>
                  <a:pt x="3111500" y="0"/>
                </a:lnTo>
                <a:lnTo>
                  <a:pt x="3111500" y="1221264"/>
                </a:lnTo>
                <a:lnTo>
                  <a:pt x="0" y="122126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21"/>
          <p:cNvSpPr/>
          <p:nvPr/>
        </p:nvSpPr>
        <p:spPr>
          <a:xfrm>
            <a:off x="9779036" y="882162"/>
            <a:ext cx="7486261" cy="6878003"/>
          </a:xfrm>
          <a:custGeom>
            <a:avLst/>
            <a:gdLst/>
            <a:ahLst/>
            <a:cxnLst/>
            <a:rect l="l" t="t" r="r" b="b"/>
            <a:pathLst>
              <a:path w="7486261" h="6878003">
                <a:moveTo>
                  <a:pt x="0" y="0"/>
                </a:moveTo>
                <a:lnTo>
                  <a:pt x="7486261" y="0"/>
                </a:lnTo>
                <a:lnTo>
                  <a:pt x="7486261" y="6878002"/>
                </a:lnTo>
                <a:lnTo>
                  <a:pt x="0" y="6878002"/>
                </a:lnTo>
                <a:lnTo>
                  <a:pt x="0" y="0"/>
                </a:lnTo>
                <a:close/>
              </a:path>
            </a:pathLst>
          </a:custGeom>
          <a:blipFill>
            <a:blip>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a:p>
        </p:txBody>
      </p:sp>
      <p:grpSp>
        <p:nvGrpSpPr>
          <p:cNvPr id="22" name="Group 22"/>
          <p:cNvGrpSpPr/>
          <p:nvPr/>
        </p:nvGrpSpPr>
        <p:grpSpPr>
          <a:xfrm>
            <a:off x="10046427" y="1287867"/>
            <a:ext cx="9137786" cy="7852785"/>
            <a:chOff x="0" y="0"/>
            <a:chExt cx="812800" cy="698500"/>
          </a:xfrm>
        </p:grpSpPr>
        <p:sp>
          <p:nvSpPr>
            <p:cNvPr id="23" name="Freeform 23"/>
            <p:cNvSpPr/>
            <p:nvPr/>
          </p:nvSpPr>
          <p:spPr>
            <a:xfrm>
              <a:off x="6508" y="0"/>
              <a:ext cx="799785" cy="698500"/>
            </a:xfrm>
            <a:custGeom>
              <a:avLst/>
              <a:gdLst/>
              <a:ahLst/>
              <a:cxnLst/>
              <a:rect l="l" t="t" r="r" b="b"/>
              <a:pathLst>
                <a:path w="799785" h="698500">
                  <a:moveTo>
                    <a:pt x="789249" y="378542"/>
                  </a:moveTo>
                  <a:lnTo>
                    <a:pt x="620135" y="669208"/>
                  </a:lnTo>
                  <a:cubicBezTo>
                    <a:pt x="609583" y="687343"/>
                    <a:pt x="590184" y="698500"/>
                    <a:pt x="569202" y="698500"/>
                  </a:cubicBezTo>
                  <a:lnTo>
                    <a:pt x="230582" y="698500"/>
                  </a:lnTo>
                  <a:cubicBezTo>
                    <a:pt x="209600" y="698500"/>
                    <a:pt x="190201" y="687343"/>
                    <a:pt x="179649" y="669208"/>
                  </a:cubicBezTo>
                  <a:lnTo>
                    <a:pt x="10535" y="378542"/>
                  </a:lnTo>
                  <a:cubicBezTo>
                    <a:pt x="0" y="360435"/>
                    <a:pt x="0" y="338065"/>
                    <a:pt x="10535" y="319958"/>
                  </a:cubicBezTo>
                  <a:lnTo>
                    <a:pt x="179649" y="29293"/>
                  </a:lnTo>
                  <a:cubicBezTo>
                    <a:pt x="190201" y="11157"/>
                    <a:pt x="209600" y="0"/>
                    <a:pt x="230582" y="0"/>
                  </a:cubicBezTo>
                  <a:lnTo>
                    <a:pt x="569202" y="0"/>
                  </a:lnTo>
                  <a:cubicBezTo>
                    <a:pt x="590184" y="0"/>
                    <a:pt x="609583" y="11157"/>
                    <a:pt x="620135" y="29293"/>
                  </a:cubicBezTo>
                  <a:lnTo>
                    <a:pt x="789249" y="319958"/>
                  </a:lnTo>
                  <a:cubicBezTo>
                    <a:pt x="799784" y="338065"/>
                    <a:pt x="799784" y="360435"/>
                    <a:pt x="789249" y="378542"/>
                  </a:cubicBezTo>
                  <a:close/>
                </a:path>
              </a:pathLst>
            </a:custGeom>
            <a:solidFill>
              <a:srgbClr val="9CCC56"/>
            </a:solidFill>
          </p:spPr>
          <p:txBody>
            <a:bodyPr/>
            <a:lstStyle/>
            <a:p>
              <a:endParaRPr lang="en-US"/>
            </a:p>
          </p:txBody>
        </p:sp>
        <p:sp>
          <p:nvSpPr>
            <p:cNvPr id="24" name="TextBox 24"/>
            <p:cNvSpPr txBox="1"/>
            <p:nvPr/>
          </p:nvSpPr>
          <p:spPr>
            <a:xfrm>
              <a:off x="114300" y="-66675"/>
              <a:ext cx="584200" cy="765175"/>
            </a:xfrm>
            <a:prstGeom prst="rect">
              <a:avLst/>
            </a:prstGeom>
          </p:spPr>
          <p:txBody>
            <a:bodyPr lIns="61771" tIns="61771" rIns="61771" bIns="61771" rtlCol="0" anchor="ctr"/>
            <a:lstStyle/>
            <a:p>
              <a:pPr algn="ctr">
                <a:lnSpc>
                  <a:spcPts val="3750"/>
                </a:lnSpc>
              </a:pPr>
              <a:endParaRPr/>
            </a:p>
          </p:txBody>
        </p:sp>
      </p:grpSp>
      <p:sp>
        <p:nvSpPr>
          <p:cNvPr id="27" name="TextBox 27"/>
          <p:cNvSpPr txBox="1"/>
          <p:nvPr/>
        </p:nvSpPr>
        <p:spPr>
          <a:xfrm>
            <a:off x="483160" y="3066777"/>
            <a:ext cx="7839551" cy="1891352"/>
          </a:xfrm>
          <a:prstGeom prst="rect">
            <a:avLst/>
          </a:prstGeom>
        </p:spPr>
        <p:txBody>
          <a:bodyPr lIns="0" tIns="0" rIns="0" bIns="0" rtlCol="0" anchor="t">
            <a:spAutoFit/>
          </a:bodyPr>
          <a:lstStyle/>
          <a:p>
            <a:pPr algn="ctr">
              <a:lnSpc>
                <a:spcPts val="18292"/>
              </a:lnSpc>
              <a:spcBef>
                <a:spcPct val="0"/>
              </a:spcBef>
            </a:pPr>
            <a:r>
              <a:rPr lang="en-US" sz="3600" b="1" dirty="0">
                <a:solidFill>
                  <a:srgbClr val="000000"/>
                </a:solidFill>
                <a:latin typeface="Chakra Petch Bold"/>
                <a:ea typeface="Chakra Petch Bold"/>
                <a:cs typeface="Chakra Petch Bold"/>
                <a:sym typeface="Chakra Petch Bold"/>
              </a:rPr>
              <a:t>DOAS-HRA POLICY UNIT PRESENTS:</a:t>
            </a:r>
          </a:p>
        </p:txBody>
      </p:sp>
      <p:sp>
        <p:nvSpPr>
          <p:cNvPr id="28" name="AutoShape 28"/>
          <p:cNvSpPr/>
          <p:nvPr/>
        </p:nvSpPr>
        <p:spPr>
          <a:xfrm>
            <a:off x="1076751" y="5124450"/>
            <a:ext cx="6492240" cy="0"/>
          </a:xfrm>
          <a:prstGeom prst="line">
            <a:avLst/>
          </a:prstGeom>
          <a:ln w="38100" cap="flat">
            <a:solidFill>
              <a:srgbClr val="9CCC56"/>
            </a:solidFill>
            <a:prstDash val="solid"/>
            <a:headEnd type="none" w="sm" len="sm"/>
            <a:tailEnd type="none" w="sm" len="sm"/>
          </a:ln>
        </p:spPr>
        <p:txBody>
          <a:bodyPr/>
          <a:lstStyle/>
          <a:p>
            <a:endParaRPr lang="en-US"/>
          </a:p>
        </p:txBody>
      </p:sp>
      <p:grpSp>
        <p:nvGrpSpPr>
          <p:cNvPr id="29" name="Group 29"/>
          <p:cNvGrpSpPr/>
          <p:nvPr/>
        </p:nvGrpSpPr>
        <p:grpSpPr>
          <a:xfrm>
            <a:off x="1028700" y="1287867"/>
            <a:ext cx="2858559" cy="1480048"/>
            <a:chOff x="0" y="0"/>
            <a:chExt cx="3811411" cy="1973397"/>
          </a:xfrm>
        </p:grpSpPr>
        <p:sp>
          <p:nvSpPr>
            <p:cNvPr id="30" name="Freeform 30"/>
            <p:cNvSpPr/>
            <p:nvPr/>
          </p:nvSpPr>
          <p:spPr>
            <a:xfrm>
              <a:off x="1973397" y="0"/>
              <a:ext cx="1838014" cy="1838014"/>
            </a:xfrm>
            <a:custGeom>
              <a:avLst/>
              <a:gdLst/>
              <a:ahLst/>
              <a:cxnLst/>
              <a:rect l="l" t="t" r="r" b="b"/>
              <a:pathLst>
                <a:path w="1838014" h="1838014">
                  <a:moveTo>
                    <a:pt x="0" y="0"/>
                  </a:moveTo>
                  <a:lnTo>
                    <a:pt x="1838014" y="0"/>
                  </a:lnTo>
                  <a:lnTo>
                    <a:pt x="1838014" y="1838014"/>
                  </a:lnTo>
                  <a:lnTo>
                    <a:pt x="0" y="1838014"/>
                  </a:lnTo>
                  <a:lnTo>
                    <a:pt x="0" y="0"/>
                  </a:lnTo>
                  <a:close/>
                </a:path>
              </a:pathLst>
            </a:custGeom>
            <a:blipFill>
              <a:blip r:embed="rId9"/>
              <a:stretch>
                <a:fillRect/>
              </a:stretch>
            </a:blipFill>
          </p:spPr>
          <p:txBody>
            <a:bodyPr/>
            <a:lstStyle/>
            <a:p>
              <a:endParaRPr lang="en-US"/>
            </a:p>
          </p:txBody>
        </p:sp>
        <p:sp>
          <p:nvSpPr>
            <p:cNvPr id="31" name="Freeform 31"/>
            <p:cNvSpPr/>
            <p:nvPr/>
          </p:nvSpPr>
          <p:spPr>
            <a:xfrm>
              <a:off x="0" y="0"/>
              <a:ext cx="1973397" cy="1973397"/>
            </a:xfrm>
            <a:custGeom>
              <a:avLst/>
              <a:gdLst/>
              <a:ahLst/>
              <a:cxnLst/>
              <a:rect l="l" t="t" r="r" b="b"/>
              <a:pathLst>
                <a:path w="1973397" h="1973397">
                  <a:moveTo>
                    <a:pt x="0" y="0"/>
                  </a:moveTo>
                  <a:lnTo>
                    <a:pt x="1973397" y="0"/>
                  </a:lnTo>
                  <a:lnTo>
                    <a:pt x="1973397" y="1973397"/>
                  </a:lnTo>
                  <a:lnTo>
                    <a:pt x="0" y="1973397"/>
                  </a:lnTo>
                  <a:lnTo>
                    <a:pt x="0" y="0"/>
                  </a:lnTo>
                  <a:close/>
                </a:path>
              </a:pathLst>
            </a:custGeom>
            <a:blipFill>
              <a:blip r:embed="rId10"/>
              <a:stretch>
                <a:fillRect/>
              </a:stretch>
            </a:blipFill>
          </p:spPr>
          <p:txBody>
            <a:bodyPr/>
            <a:lstStyle/>
            <a:p>
              <a:endParaRPr lang="en-US"/>
            </a:p>
          </p:txBody>
        </p:sp>
      </p:grpSp>
      <p:sp>
        <p:nvSpPr>
          <p:cNvPr id="32" name="TextBox 32"/>
          <p:cNvSpPr txBox="1"/>
          <p:nvPr/>
        </p:nvSpPr>
        <p:spPr>
          <a:xfrm>
            <a:off x="1076751" y="5569992"/>
            <a:ext cx="8067249" cy="4154984"/>
          </a:xfrm>
          <a:prstGeom prst="rect">
            <a:avLst/>
          </a:prstGeom>
        </p:spPr>
        <p:txBody>
          <a:bodyPr lIns="0" tIns="0" rIns="0" bIns="0" rtlCol="0" anchor="t">
            <a:spAutoFit/>
          </a:bodyPr>
          <a:lstStyle/>
          <a:p>
            <a:pPr>
              <a:lnSpc>
                <a:spcPts val="8065"/>
              </a:lnSpc>
            </a:pPr>
            <a:r>
              <a:rPr lang="en-US" sz="8000" b="1" dirty="0">
                <a:latin typeface="Arial" panose="020B0604020202020204" pitchFamily="34" charset="0"/>
                <a:cs typeface="Arial" panose="020B0604020202020204" pitchFamily="34" charset="0"/>
              </a:rPr>
              <a:t>Onboarding - Statewide Substance Abuse Testing</a:t>
            </a:r>
            <a:endParaRPr lang="en-US" sz="8000" dirty="0">
              <a:latin typeface="Canva Sans"/>
              <a:ea typeface="Canva Sans"/>
              <a:cs typeface="Canva Sans"/>
              <a:sym typeface="Canva Sans"/>
            </a:endParaRPr>
          </a:p>
        </p:txBody>
      </p:sp>
      <p:pic>
        <p:nvPicPr>
          <p:cNvPr id="33" name="Picture 32">
            <a:extLst>
              <a:ext uri="{FF2B5EF4-FFF2-40B4-BE49-F238E27FC236}">
                <a16:creationId xmlns:a16="http://schemas.microsoft.com/office/drawing/2014/main" id="{843567D6-8CF4-6032-85A1-9F64A53D86E7}"/>
              </a:ext>
            </a:extLst>
          </p:cNvPr>
          <p:cNvPicPr>
            <a:picLocks noChangeAspect="1"/>
          </p:cNvPicPr>
          <p:nvPr/>
        </p:nvPicPr>
        <p:blipFill>
          <a:blip r:embed="rId11"/>
          <a:stretch>
            <a:fillRect/>
          </a:stretch>
        </p:blipFill>
        <p:spPr>
          <a:xfrm>
            <a:off x="9785593" y="1733025"/>
            <a:ext cx="10043891" cy="6659388"/>
          </a:xfrm>
          <a:prstGeom prst="rect">
            <a:avLst/>
          </a:prstGeom>
        </p:spPr>
      </p:pic>
      <p:pic>
        <p:nvPicPr>
          <p:cNvPr id="34" name="JT-1 (11)">
            <a:hlinkClick r:id="" action="ppaction://media"/>
            <a:extLst>
              <a:ext uri="{FF2B5EF4-FFF2-40B4-BE49-F238E27FC236}">
                <a16:creationId xmlns:a16="http://schemas.microsoft.com/office/drawing/2014/main" id="{8903AB41-9C6B-CFD4-E47B-E6C78B96DC7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3902811" y="9622246"/>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76"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48A13-715D-E972-3431-4008E55DA77A}"/>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ADB8CCD6-5AF1-71E1-989F-703B2F1D0165}"/>
              </a:ext>
            </a:extLst>
          </p:cNvPr>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a:extLst>
                <a:ext uri="{96DAC541-7B7A-43D3-8B79-37D633B846F1}">
                  <asvg:svgBlip xmlns:asvg="http://schemas.microsoft.com/office/drawing/2016/SVG/main" r:embed="rId5"/>
                </a:ext>
              </a:extLst>
            </a:blip>
            <a:stretch>
              <a:fillRect t="-290245"/>
            </a:stretch>
          </a:blipFill>
        </p:spPr>
        <p:txBody>
          <a:bodyPr/>
          <a:lstStyle/>
          <a:p>
            <a:endParaRPr lang="en-US"/>
          </a:p>
        </p:txBody>
      </p:sp>
      <p:grpSp>
        <p:nvGrpSpPr>
          <p:cNvPr id="4" name="Group 4">
            <a:extLst>
              <a:ext uri="{FF2B5EF4-FFF2-40B4-BE49-F238E27FC236}">
                <a16:creationId xmlns:a16="http://schemas.microsoft.com/office/drawing/2014/main" id="{1CC28E58-1C59-2137-7D91-D2AA3F112386}"/>
              </a:ext>
            </a:extLst>
          </p:cNvPr>
          <p:cNvGrpSpPr/>
          <p:nvPr/>
        </p:nvGrpSpPr>
        <p:grpSpPr>
          <a:xfrm>
            <a:off x="12801522" y="-1114950"/>
            <a:ext cx="7335291" cy="2801892"/>
            <a:chOff x="0" y="0"/>
            <a:chExt cx="930920" cy="355587"/>
          </a:xfrm>
        </p:grpSpPr>
        <p:sp>
          <p:nvSpPr>
            <p:cNvPr id="5" name="Freeform 5">
              <a:extLst>
                <a:ext uri="{FF2B5EF4-FFF2-40B4-BE49-F238E27FC236}">
                  <a16:creationId xmlns:a16="http://schemas.microsoft.com/office/drawing/2014/main" id="{D5C03E85-A8A7-69F1-B670-B4C002201FB8}"/>
                </a:ext>
              </a:extLst>
            </p:cNvPr>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9CCC56"/>
            </a:solidFill>
          </p:spPr>
          <p:txBody>
            <a:bodyPr/>
            <a:lstStyle/>
            <a:p>
              <a:endParaRPr lang="en-US"/>
            </a:p>
          </p:txBody>
        </p:sp>
        <p:sp>
          <p:nvSpPr>
            <p:cNvPr id="6" name="TextBox 6">
              <a:extLst>
                <a:ext uri="{FF2B5EF4-FFF2-40B4-BE49-F238E27FC236}">
                  <a16:creationId xmlns:a16="http://schemas.microsoft.com/office/drawing/2014/main" id="{3534C715-8BA2-20F7-33A9-8A869F0E0162}"/>
                </a:ext>
              </a:extLst>
            </p:cNvPr>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a:p>
          </p:txBody>
        </p:sp>
      </p:grpSp>
      <p:sp>
        <p:nvSpPr>
          <p:cNvPr id="7" name="Freeform 7">
            <a:extLst>
              <a:ext uri="{FF2B5EF4-FFF2-40B4-BE49-F238E27FC236}">
                <a16:creationId xmlns:a16="http://schemas.microsoft.com/office/drawing/2014/main" id="{E4F651C2-4891-2DE1-04EC-7142C4D00271}"/>
              </a:ext>
            </a:extLst>
          </p:cNvPr>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8" name="Group 8">
            <a:extLst>
              <a:ext uri="{FF2B5EF4-FFF2-40B4-BE49-F238E27FC236}">
                <a16:creationId xmlns:a16="http://schemas.microsoft.com/office/drawing/2014/main" id="{2270EA14-80D2-79E8-A3E6-264E883047DC}"/>
              </a:ext>
            </a:extLst>
          </p:cNvPr>
          <p:cNvGrpSpPr/>
          <p:nvPr/>
        </p:nvGrpSpPr>
        <p:grpSpPr>
          <a:xfrm>
            <a:off x="-2822215" y="-1659968"/>
            <a:ext cx="18379715" cy="3888558"/>
            <a:chOff x="0" y="0"/>
            <a:chExt cx="1673415" cy="354041"/>
          </a:xfrm>
        </p:grpSpPr>
        <p:sp>
          <p:nvSpPr>
            <p:cNvPr id="9" name="Freeform 9">
              <a:extLst>
                <a:ext uri="{FF2B5EF4-FFF2-40B4-BE49-F238E27FC236}">
                  <a16:creationId xmlns:a16="http://schemas.microsoft.com/office/drawing/2014/main" id="{E236F7B2-6905-422A-6BA8-0F1C1795ADFF}"/>
                </a:ext>
              </a:extLst>
            </p:cNvPr>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0A0EAE"/>
            </a:solidFill>
          </p:spPr>
          <p:txBody>
            <a:bodyPr/>
            <a:lstStyle/>
            <a:p>
              <a:endParaRPr lang="en-US"/>
            </a:p>
          </p:txBody>
        </p:sp>
        <p:sp>
          <p:nvSpPr>
            <p:cNvPr id="10" name="TextBox 10">
              <a:extLst>
                <a:ext uri="{FF2B5EF4-FFF2-40B4-BE49-F238E27FC236}">
                  <a16:creationId xmlns:a16="http://schemas.microsoft.com/office/drawing/2014/main" id="{8CE38700-3AE5-3D08-9EDC-0C5834AAB43E}"/>
                </a:ext>
              </a:extLst>
            </p:cNvPr>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a:p>
          </p:txBody>
        </p:sp>
      </p:grpSp>
      <p:sp>
        <p:nvSpPr>
          <p:cNvPr id="11" name="Freeform 11">
            <a:extLst>
              <a:ext uri="{FF2B5EF4-FFF2-40B4-BE49-F238E27FC236}">
                <a16:creationId xmlns:a16="http://schemas.microsoft.com/office/drawing/2014/main" id="{17E177AD-A828-DC00-712C-CB95805A7E1E}"/>
              </a:ext>
            </a:extLst>
          </p:cNvPr>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a:alphaModFix amt="50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a:extLst>
              <a:ext uri="{FF2B5EF4-FFF2-40B4-BE49-F238E27FC236}">
                <a16:creationId xmlns:a16="http://schemas.microsoft.com/office/drawing/2014/main" id="{B48A7BBD-3374-55BB-69FB-484069561FAC}"/>
              </a:ext>
            </a:extLst>
          </p:cNvPr>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a:extLst>
              <a:ext uri="{FF2B5EF4-FFF2-40B4-BE49-F238E27FC236}">
                <a16:creationId xmlns:a16="http://schemas.microsoft.com/office/drawing/2014/main" id="{7C53BADF-307A-349D-9808-F7AF53102865}"/>
              </a:ext>
            </a:extLst>
          </p:cNvPr>
          <p:cNvSpPr/>
          <p:nvPr/>
        </p:nvSpPr>
        <p:spPr>
          <a:xfrm rot="-3685790">
            <a:off x="3430100" y="3848253"/>
            <a:ext cx="1415857" cy="1613512"/>
          </a:xfrm>
          <a:custGeom>
            <a:avLst/>
            <a:gdLst/>
            <a:ahLst/>
            <a:cxnLst/>
            <a:rect l="l" t="t" r="r" b="b"/>
            <a:pathLst>
              <a:path w="1415857" h="1613512">
                <a:moveTo>
                  <a:pt x="0" y="0"/>
                </a:moveTo>
                <a:lnTo>
                  <a:pt x="1415856" y="0"/>
                </a:lnTo>
                <a:lnTo>
                  <a:pt x="1415856" y="1613512"/>
                </a:lnTo>
                <a:lnTo>
                  <a:pt x="0" y="1613512"/>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a:extLst>
              <a:ext uri="{FF2B5EF4-FFF2-40B4-BE49-F238E27FC236}">
                <a16:creationId xmlns:a16="http://schemas.microsoft.com/office/drawing/2014/main" id="{DC36A534-6974-448F-EAB1-66ADE8A6628C}"/>
              </a:ext>
            </a:extLst>
          </p:cNvPr>
          <p:cNvSpPr/>
          <p:nvPr/>
        </p:nvSpPr>
        <p:spPr>
          <a:xfrm rot="-3685790">
            <a:off x="8239511" y="3356580"/>
            <a:ext cx="1415857" cy="1613512"/>
          </a:xfrm>
          <a:custGeom>
            <a:avLst/>
            <a:gdLst/>
            <a:ahLst/>
            <a:cxnLst/>
            <a:rect l="l" t="t" r="r" b="b"/>
            <a:pathLst>
              <a:path w="1415857" h="1613512">
                <a:moveTo>
                  <a:pt x="0" y="0"/>
                </a:moveTo>
                <a:lnTo>
                  <a:pt x="1415856" y="0"/>
                </a:lnTo>
                <a:lnTo>
                  <a:pt x="1415856" y="1613512"/>
                </a:lnTo>
                <a:lnTo>
                  <a:pt x="0" y="1613512"/>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Freeform 15">
            <a:extLst>
              <a:ext uri="{FF2B5EF4-FFF2-40B4-BE49-F238E27FC236}">
                <a16:creationId xmlns:a16="http://schemas.microsoft.com/office/drawing/2014/main" id="{B6C2AF91-3B27-1802-9A38-24A3CB5E3ED3}"/>
              </a:ext>
            </a:extLst>
          </p:cNvPr>
          <p:cNvSpPr/>
          <p:nvPr/>
        </p:nvSpPr>
        <p:spPr>
          <a:xfrm rot="-3605961">
            <a:off x="13058624" y="3356580"/>
            <a:ext cx="1415857" cy="1613512"/>
          </a:xfrm>
          <a:custGeom>
            <a:avLst/>
            <a:gdLst/>
            <a:ahLst/>
            <a:cxnLst/>
            <a:rect l="l" t="t" r="r" b="b"/>
            <a:pathLst>
              <a:path w="1415857" h="1613512">
                <a:moveTo>
                  <a:pt x="0" y="0"/>
                </a:moveTo>
                <a:lnTo>
                  <a:pt x="1415856" y="0"/>
                </a:lnTo>
                <a:lnTo>
                  <a:pt x="1415856" y="1613512"/>
                </a:lnTo>
                <a:lnTo>
                  <a:pt x="0" y="1613512"/>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6" name="Group 16">
            <a:extLst>
              <a:ext uri="{FF2B5EF4-FFF2-40B4-BE49-F238E27FC236}">
                <a16:creationId xmlns:a16="http://schemas.microsoft.com/office/drawing/2014/main" id="{25CF2F16-66BC-D999-4D42-19009BBC76E3}"/>
              </a:ext>
            </a:extLst>
          </p:cNvPr>
          <p:cNvGrpSpPr/>
          <p:nvPr/>
        </p:nvGrpSpPr>
        <p:grpSpPr>
          <a:xfrm>
            <a:off x="-108676" y="3603904"/>
            <a:ext cx="3788835" cy="3788835"/>
            <a:chOff x="0" y="0"/>
            <a:chExt cx="5051780" cy="5051780"/>
          </a:xfrm>
        </p:grpSpPr>
        <p:sp>
          <p:nvSpPr>
            <p:cNvPr id="17" name="Freeform 17">
              <a:extLst>
                <a:ext uri="{FF2B5EF4-FFF2-40B4-BE49-F238E27FC236}">
                  <a16:creationId xmlns:a16="http://schemas.microsoft.com/office/drawing/2014/main" id="{3CFB3EEC-4D6C-2EA8-1CBE-EECF869DDC36}"/>
                </a:ext>
              </a:extLst>
            </p:cNvPr>
            <p:cNvSpPr/>
            <p:nvPr/>
          </p:nvSpPr>
          <p:spPr>
            <a:xfrm>
              <a:off x="0" y="0"/>
              <a:ext cx="5051780" cy="5051780"/>
            </a:xfrm>
            <a:custGeom>
              <a:avLst/>
              <a:gdLst/>
              <a:ahLst/>
              <a:cxnLst/>
              <a:rect l="l" t="t" r="r" b="b"/>
              <a:pathLst>
                <a:path w="5051780" h="5051780">
                  <a:moveTo>
                    <a:pt x="0" y="0"/>
                  </a:moveTo>
                  <a:lnTo>
                    <a:pt x="5051780" y="0"/>
                  </a:lnTo>
                  <a:lnTo>
                    <a:pt x="5051780" y="5051780"/>
                  </a:lnTo>
                  <a:lnTo>
                    <a:pt x="0" y="5051780"/>
                  </a:lnTo>
                  <a:lnTo>
                    <a:pt x="0" y="0"/>
                  </a:lnTo>
                  <a:close/>
                </a:path>
              </a:pathLst>
            </a:custGeom>
            <a:blipFill>
              <a:blip>
                <a:alphaModFix amt="15000"/>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18" name="Group 18">
              <a:extLst>
                <a:ext uri="{FF2B5EF4-FFF2-40B4-BE49-F238E27FC236}">
                  <a16:creationId xmlns:a16="http://schemas.microsoft.com/office/drawing/2014/main" id="{D412015D-BC82-1D23-B858-C66B5EC6C1BF}"/>
                </a:ext>
              </a:extLst>
            </p:cNvPr>
            <p:cNvGrpSpPr/>
            <p:nvPr/>
          </p:nvGrpSpPr>
          <p:grpSpPr>
            <a:xfrm>
              <a:off x="1311650" y="1311650"/>
              <a:ext cx="2428480" cy="2428480"/>
              <a:chOff x="0" y="0"/>
              <a:chExt cx="812800" cy="812800"/>
            </a:xfrm>
          </p:grpSpPr>
          <p:sp>
            <p:nvSpPr>
              <p:cNvPr id="19" name="Freeform 19">
                <a:extLst>
                  <a:ext uri="{FF2B5EF4-FFF2-40B4-BE49-F238E27FC236}">
                    <a16:creationId xmlns:a16="http://schemas.microsoft.com/office/drawing/2014/main" id="{F4BDA75D-F7F1-3B2B-68EA-1921AF51120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CCC56"/>
              </a:solidFill>
            </p:spPr>
            <p:txBody>
              <a:bodyPr/>
              <a:lstStyle/>
              <a:p>
                <a:endParaRPr lang="en-US"/>
              </a:p>
            </p:txBody>
          </p:sp>
          <p:sp>
            <p:nvSpPr>
              <p:cNvPr id="20" name="TextBox 20">
                <a:extLst>
                  <a:ext uri="{FF2B5EF4-FFF2-40B4-BE49-F238E27FC236}">
                    <a16:creationId xmlns:a16="http://schemas.microsoft.com/office/drawing/2014/main" id="{73776D06-11E8-553D-A925-5A5B9929424A}"/>
                  </a:ext>
                </a:extLst>
              </p:cNvPr>
              <p:cNvSpPr txBox="1"/>
              <p:nvPr/>
            </p:nvSpPr>
            <p:spPr>
              <a:xfrm>
                <a:off x="76200" y="9525"/>
                <a:ext cx="660400" cy="727075"/>
              </a:xfrm>
              <a:prstGeom prst="rect">
                <a:avLst/>
              </a:prstGeom>
            </p:spPr>
            <p:txBody>
              <a:bodyPr lIns="50800" tIns="50800" rIns="50800" bIns="50800" rtlCol="0" anchor="ctr"/>
              <a:lstStyle/>
              <a:p>
                <a:pPr algn="ctr">
                  <a:lnSpc>
                    <a:spcPts val="3750"/>
                  </a:lnSpc>
                </a:pPr>
                <a:endParaRPr/>
              </a:p>
            </p:txBody>
          </p:sp>
        </p:grpSp>
        <p:sp>
          <p:nvSpPr>
            <p:cNvPr id="21" name="Freeform 21">
              <a:extLst>
                <a:ext uri="{FF2B5EF4-FFF2-40B4-BE49-F238E27FC236}">
                  <a16:creationId xmlns:a16="http://schemas.microsoft.com/office/drawing/2014/main" id="{01AEBE6C-3EAA-933A-3FA5-BEED74C1770B}"/>
                </a:ext>
              </a:extLst>
            </p:cNvPr>
            <p:cNvSpPr/>
            <p:nvPr/>
          </p:nvSpPr>
          <p:spPr>
            <a:xfrm>
              <a:off x="1652236" y="1585213"/>
              <a:ext cx="1747307" cy="1881354"/>
            </a:xfrm>
            <a:custGeom>
              <a:avLst/>
              <a:gdLst/>
              <a:ahLst/>
              <a:cxnLst/>
              <a:rect l="l" t="t" r="r" b="b"/>
              <a:pathLst>
                <a:path w="1747307" h="1881354">
                  <a:moveTo>
                    <a:pt x="0" y="0"/>
                  </a:moveTo>
                  <a:lnTo>
                    <a:pt x="1747308" y="0"/>
                  </a:lnTo>
                  <a:lnTo>
                    <a:pt x="1747308" y="1881354"/>
                  </a:lnTo>
                  <a:lnTo>
                    <a:pt x="0" y="1881354"/>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en-US"/>
            </a:p>
          </p:txBody>
        </p:sp>
      </p:grpSp>
      <p:grpSp>
        <p:nvGrpSpPr>
          <p:cNvPr id="22" name="Group 22">
            <a:extLst>
              <a:ext uri="{FF2B5EF4-FFF2-40B4-BE49-F238E27FC236}">
                <a16:creationId xmlns:a16="http://schemas.microsoft.com/office/drawing/2014/main" id="{4518D354-61D3-E4B9-8C8B-9A7E136824AC}"/>
              </a:ext>
            </a:extLst>
          </p:cNvPr>
          <p:cNvGrpSpPr/>
          <p:nvPr/>
        </p:nvGrpSpPr>
        <p:grpSpPr>
          <a:xfrm>
            <a:off x="4668562" y="2818321"/>
            <a:ext cx="3788835" cy="3788835"/>
            <a:chOff x="0" y="0"/>
            <a:chExt cx="5051780" cy="5051780"/>
          </a:xfrm>
        </p:grpSpPr>
        <p:sp>
          <p:nvSpPr>
            <p:cNvPr id="23" name="Freeform 23">
              <a:extLst>
                <a:ext uri="{FF2B5EF4-FFF2-40B4-BE49-F238E27FC236}">
                  <a16:creationId xmlns:a16="http://schemas.microsoft.com/office/drawing/2014/main" id="{8400BCF1-BFEE-168D-2AE9-A976780470E0}"/>
                </a:ext>
              </a:extLst>
            </p:cNvPr>
            <p:cNvSpPr/>
            <p:nvPr/>
          </p:nvSpPr>
          <p:spPr>
            <a:xfrm>
              <a:off x="0" y="0"/>
              <a:ext cx="5051780" cy="5051780"/>
            </a:xfrm>
            <a:custGeom>
              <a:avLst/>
              <a:gdLst/>
              <a:ahLst/>
              <a:cxnLst/>
              <a:rect l="l" t="t" r="r" b="b"/>
              <a:pathLst>
                <a:path w="5051780" h="5051780">
                  <a:moveTo>
                    <a:pt x="0" y="0"/>
                  </a:moveTo>
                  <a:lnTo>
                    <a:pt x="5051780" y="0"/>
                  </a:lnTo>
                  <a:lnTo>
                    <a:pt x="5051780" y="5051780"/>
                  </a:lnTo>
                  <a:lnTo>
                    <a:pt x="0" y="5051780"/>
                  </a:lnTo>
                  <a:lnTo>
                    <a:pt x="0" y="0"/>
                  </a:lnTo>
                  <a:close/>
                </a:path>
              </a:pathLst>
            </a:custGeom>
            <a:blipFill>
              <a:blip>
                <a:alphaModFix amt="15000"/>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24" name="Group 24">
              <a:extLst>
                <a:ext uri="{FF2B5EF4-FFF2-40B4-BE49-F238E27FC236}">
                  <a16:creationId xmlns:a16="http://schemas.microsoft.com/office/drawing/2014/main" id="{487F0EF7-B4E4-F80E-A7A2-110EDB6F9378}"/>
                </a:ext>
              </a:extLst>
            </p:cNvPr>
            <p:cNvGrpSpPr/>
            <p:nvPr/>
          </p:nvGrpSpPr>
          <p:grpSpPr>
            <a:xfrm>
              <a:off x="1311650" y="1311650"/>
              <a:ext cx="2428480" cy="2428480"/>
              <a:chOff x="0" y="0"/>
              <a:chExt cx="812800" cy="812800"/>
            </a:xfrm>
          </p:grpSpPr>
          <p:sp>
            <p:nvSpPr>
              <p:cNvPr id="25" name="Freeform 25">
                <a:extLst>
                  <a:ext uri="{FF2B5EF4-FFF2-40B4-BE49-F238E27FC236}">
                    <a16:creationId xmlns:a16="http://schemas.microsoft.com/office/drawing/2014/main" id="{561CC188-EFC2-DB0F-1E89-ED2F1F36498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1B8CD"/>
              </a:solidFill>
            </p:spPr>
            <p:txBody>
              <a:bodyPr/>
              <a:lstStyle/>
              <a:p>
                <a:endParaRPr lang="en-US"/>
              </a:p>
            </p:txBody>
          </p:sp>
          <p:sp>
            <p:nvSpPr>
              <p:cNvPr id="26" name="TextBox 26">
                <a:extLst>
                  <a:ext uri="{FF2B5EF4-FFF2-40B4-BE49-F238E27FC236}">
                    <a16:creationId xmlns:a16="http://schemas.microsoft.com/office/drawing/2014/main" id="{6F0234F6-8AED-D1F2-27EA-1657FDBFAAC5}"/>
                  </a:ext>
                </a:extLst>
              </p:cNvPr>
              <p:cNvSpPr txBox="1"/>
              <p:nvPr/>
            </p:nvSpPr>
            <p:spPr>
              <a:xfrm>
                <a:off x="76200" y="9525"/>
                <a:ext cx="660400" cy="727075"/>
              </a:xfrm>
              <a:prstGeom prst="rect">
                <a:avLst/>
              </a:prstGeom>
            </p:spPr>
            <p:txBody>
              <a:bodyPr lIns="50800" tIns="50800" rIns="50800" bIns="50800" rtlCol="0" anchor="ctr"/>
              <a:lstStyle/>
              <a:p>
                <a:pPr algn="ctr">
                  <a:lnSpc>
                    <a:spcPts val="3750"/>
                  </a:lnSpc>
                </a:pPr>
                <a:endParaRPr/>
              </a:p>
            </p:txBody>
          </p:sp>
        </p:grpSp>
        <p:sp>
          <p:nvSpPr>
            <p:cNvPr id="27" name="Freeform 27">
              <a:extLst>
                <a:ext uri="{FF2B5EF4-FFF2-40B4-BE49-F238E27FC236}">
                  <a16:creationId xmlns:a16="http://schemas.microsoft.com/office/drawing/2014/main" id="{FE14A251-9C96-111A-CBD2-4557E42F7B7A}"/>
                </a:ext>
              </a:extLst>
            </p:cNvPr>
            <p:cNvSpPr/>
            <p:nvPr/>
          </p:nvSpPr>
          <p:spPr>
            <a:xfrm>
              <a:off x="1783148" y="1733709"/>
              <a:ext cx="1497222" cy="1584362"/>
            </a:xfrm>
            <a:custGeom>
              <a:avLst/>
              <a:gdLst/>
              <a:ahLst/>
              <a:cxnLst/>
              <a:rect l="l" t="t" r="r" b="b"/>
              <a:pathLst>
                <a:path w="1497222" h="1584362">
                  <a:moveTo>
                    <a:pt x="0" y="0"/>
                  </a:moveTo>
                  <a:lnTo>
                    <a:pt x="1497222" y="0"/>
                  </a:lnTo>
                  <a:lnTo>
                    <a:pt x="1497222" y="1584362"/>
                  </a:lnTo>
                  <a:lnTo>
                    <a:pt x="0" y="1584362"/>
                  </a:lnTo>
                  <a:lnTo>
                    <a:pt x="0" y="0"/>
                  </a:lnTo>
                  <a:close/>
                </a:path>
              </a:pathLst>
            </a:custGeom>
            <a:blipFill>
              <a:blip>
                <a:extLst>
                  <a:ext uri="{96DAC541-7B7A-43D3-8B79-37D633B846F1}">
                    <asvg:svgBlip xmlns:asvg="http://schemas.microsoft.com/office/drawing/2016/SVG/main" r:embed="rId12"/>
                  </a:ext>
                </a:extLst>
              </a:blip>
              <a:stretch>
                <a:fillRect/>
              </a:stretch>
            </a:blipFill>
          </p:spPr>
          <p:txBody>
            <a:bodyPr/>
            <a:lstStyle/>
            <a:p>
              <a:endParaRPr lang="en-US"/>
            </a:p>
          </p:txBody>
        </p:sp>
      </p:grpSp>
      <p:grpSp>
        <p:nvGrpSpPr>
          <p:cNvPr id="28" name="Group 28">
            <a:extLst>
              <a:ext uri="{FF2B5EF4-FFF2-40B4-BE49-F238E27FC236}">
                <a16:creationId xmlns:a16="http://schemas.microsoft.com/office/drawing/2014/main" id="{BCD63CFF-2F5F-FF7D-5CA2-D3DED897416B}"/>
              </a:ext>
            </a:extLst>
          </p:cNvPr>
          <p:cNvGrpSpPr/>
          <p:nvPr/>
        </p:nvGrpSpPr>
        <p:grpSpPr>
          <a:xfrm>
            <a:off x="9443700" y="2607467"/>
            <a:ext cx="3788835" cy="3788835"/>
            <a:chOff x="0" y="0"/>
            <a:chExt cx="5051780" cy="5051780"/>
          </a:xfrm>
        </p:grpSpPr>
        <p:sp>
          <p:nvSpPr>
            <p:cNvPr id="29" name="Freeform 29">
              <a:extLst>
                <a:ext uri="{FF2B5EF4-FFF2-40B4-BE49-F238E27FC236}">
                  <a16:creationId xmlns:a16="http://schemas.microsoft.com/office/drawing/2014/main" id="{031A0505-92E7-7191-0A4B-3FD8B6DB65BB}"/>
                </a:ext>
              </a:extLst>
            </p:cNvPr>
            <p:cNvSpPr/>
            <p:nvPr/>
          </p:nvSpPr>
          <p:spPr>
            <a:xfrm>
              <a:off x="0" y="0"/>
              <a:ext cx="5051780" cy="5051780"/>
            </a:xfrm>
            <a:custGeom>
              <a:avLst/>
              <a:gdLst/>
              <a:ahLst/>
              <a:cxnLst/>
              <a:rect l="l" t="t" r="r" b="b"/>
              <a:pathLst>
                <a:path w="5051780" h="5051780">
                  <a:moveTo>
                    <a:pt x="0" y="0"/>
                  </a:moveTo>
                  <a:lnTo>
                    <a:pt x="5051780" y="0"/>
                  </a:lnTo>
                  <a:lnTo>
                    <a:pt x="5051780" y="5051780"/>
                  </a:lnTo>
                  <a:lnTo>
                    <a:pt x="0" y="5051780"/>
                  </a:lnTo>
                  <a:lnTo>
                    <a:pt x="0" y="0"/>
                  </a:lnTo>
                  <a:close/>
                </a:path>
              </a:pathLst>
            </a:custGeom>
            <a:blipFill>
              <a:blip>
                <a:alphaModFix amt="15000"/>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30" name="Group 30">
              <a:extLst>
                <a:ext uri="{FF2B5EF4-FFF2-40B4-BE49-F238E27FC236}">
                  <a16:creationId xmlns:a16="http://schemas.microsoft.com/office/drawing/2014/main" id="{72F846A8-7D8B-A50B-51F3-87738E49A885}"/>
                </a:ext>
              </a:extLst>
            </p:cNvPr>
            <p:cNvGrpSpPr/>
            <p:nvPr/>
          </p:nvGrpSpPr>
          <p:grpSpPr>
            <a:xfrm>
              <a:off x="1310752" y="1311650"/>
              <a:ext cx="2428480" cy="2428480"/>
              <a:chOff x="0" y="0"/>
              <a:chExt cx="812800" cy="812800"/>
            </a:xfrm>
          </p:grpSpPr>
          <p:sp>
            <p:nvSpPr>
              <p:cNvPr id="31" name="Freeform 31">
                <a:extLst>
                  <a:ext uri="{FF2B5EF4-FFF2-40B4-BE49-F238E27FC236}">
                    <a16:creationId xmlns:a16="http://schemas.microsoft.com/office/drawing/2014/main" id="{AB1301A9-B115-3A95-5FEB-93821094E40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D656"/>
              </a:solidFill>
            </p:spPr>
            <p:txBody>
              <a:bodyPr/>
              <a:lstStyle/>
              <a:p>
                <a:endParaRPr lang="en-US"/>
              </a:p>
            </p:txBody>
          </p:sp>
          <p:sp>
            <p:nvSpPr>
              <p:cNvPr id="32" name="TextBox 32">
                <a:extLst>
                  <a:ext uri="{FF2B5EF4-FFF2-40B4-BE49-F238E27FC236}">
                    <a16:creationId xmlns:a16="http://schemas.microsoft.com/office/drawing/2014/main" id="{977CB4CE-4D95-EAD1-6386-4AEF4880C762}"/>
                  </a:ext>
                </a:extLst>
              </p:cNvPr>
              <p:cNvSpPr txBox="1"/>
              <p:nvPr/>
            </p:nvSpPr>
            <p:spPr>
              <a:xfrm>
                <a:off x="76200" y="9525"/>
                <a:ext cx="660400" cy="727075"/>
              </a:xfrm>
              <a:prstGeom prst="rect">
                <a:avLst/>
              </a:prstGeom>
            </p:spPr>
            <p:txBody>
              <a:bodyPr lIns="50800" tIns="50800" rIns="50800" bIns="50800" rtlCol="0" anchor="ctr"/>
              <a:lstStyle/>
              <a:p>
                <a:pPr algn="ctr">
                  <a:lnSpc>
                    <a:spcPts val="3750"/>
                  </a:lnSpc>
                </a:pPr>
                <a:endParaRPr/>
              </a:p>
            </p:txBody>
          </p:sp>
        </p:grpSp>
        <p:sp>
          <p:nvSpPr>
            <p:cNvPr id="33" name="Freeform 33">
              <a:extLst>
                <a:ext uri="{FF2B5EF4-FFF2-40B4-BE49-F238E27FC236}">
                  <a16:creationId xmlns:a16="http://schemas.microsoft.com/office/drawing/2014/main" id="{71623438-5769-1EEA-A374-F8CE8F423A1E}"/>
                </a:ext>
              </a:extLst>
            </p:cNvPr>
            <p:cNvSpPr/>
            <p:nvPr/>
          </p:nvSpPr>
          <p:spPr>
            <a:xfrm>
              <a:off x="1767051" y="1695069"/>
              <a:ext cx="1517678" cy="1686309"/>
            </a:xfrm>
            <a:custGeom>
              <a:avLst/>
              <a:gdLst/>
              <a:ahLst/>
              <a:cxnLst/>
              <a:rect l="l" t="t" r="r" b="b"/>
              <a:pathLst>
                <a:path w="1517678" h="1686309">
                  <a:moveTo>
                    <a:pt x="0" y="0"/>
                  </a:moveTo>
                  <a:lnTo>
                    <a:pt x="1517678" y="0"/>
                  </a:lnTo>
                  <a:lnTo>
                    <a:pt x="1517678" y="1686309"/>
                  </a:lnTo>
                  <a:lnTo>
                    <a:pt x="0" y="1686309"/>
                  </a:lnTo>
                  <a:lnTo>
                    <a:pt x="0" y="0"/>
                  </a:lnTo>
                  <a:close/>
                </a:path>
              </a:pathLst>
            </a:custGeom>
            <a:blipFill>
              <a:blip>
                <a:extLst>
                  <a:ext uri="{96DAC541-7B7A-43D3-8B79-37D633B846F1}">
                    <asvg:svgBlip xmlns:asvg="http://schemas.microsoft.com/office/drawing/2016/SVG/main" r:embed="rId13"/>
                  </a:ext>
                </a:extLst>
              </a:blip>
              <a:stretch>
                <a:fillRect/>
              </a:stretch>
            </a:blipFill>
          </p:spPr>
          <p:txBody>
            <a:bodyPr/>
            <a:lstStyle/>
            <a:p>
              <a:endParaRPr lang="en-US"/>
            </a:p>
          </p:txBody>
        </p:sp>
      </p:grpSp>
      <p:grpSp>
        <p:nvGrpSpPr>
          <p:cNvPr id="34" name="Group 34">
            <a:extLst>
              <a:ext uri="{FF2B5EF4-FFF2-40B4-BE49-F238E27FC236}">
                <a16:creationId xmlns:a16="http://schemas.microsoft.com/office/drawing/2014/main" id="{EDBC0E12-CD99-0C91-4F70-E8CFF72EE63E}"/>
              </a:ext>
            </a:extLst>
          </p:cNvPr>
          <p:cNvGrpSpPr/>
          <p:nvPr/>
        </p:nvGrpSpPr>
        <p:grpSpPr>
          <a:xfrm>
            <a:off x="14214719" y="2859685"/>
            <a:ext cx="3788835" cy="3788835"/>
            <a:chOff x="0" y="0"/>
            <a:chExt cx="5051780" cy="5051780"/>
          </a:xfrm>
        </p:grpSpPr>
        <p:sp>
          <p:nvSpPr>
            <p:cNvPr id="35" name="Freeform 35">
              <a:extLst>
                <a:ext uri="{FF2B5EF4-FFF2-40B4-BE49-F238E27FC236}">
                  <a16:creationId xmlns:a16="http://schemas.microsoft.com/office/drawing/2014/main" id="{51076EE7-96E7-5160-DB79-0C9FF459B8A5}"/>
                </a:ext>
              </a:extLst>
            </p:cNvPr>
            <p:cNvSpPr/>
            <p:nvPr/>
          </p:nvSpPr>
          <p:spPr>
            <a:xfrm>
              <a:off x="0" y="0"/>
              <a:ext cx="5051780" cy="5051780"/>
            </a:xfrm>
            <a:custGeom>
              <a:avLst/>
              <a:gdLst/>
              <a:ahLst/>
              <a:cxnLst/>
              <a:rect l="l" t="t" r="r" b="b"/>
              <a:pathLst>
                <a:path w="5051780" h="5051780">
                  <a:moveTo>
                    <a:pt x="0" y="0"/>
                  </a:moveTo>
                  <a:lnTo>
                    <a:pt x="5051780" y="0"/>
                  </a:lnTo>
                  <a:lnTo>
                    <a:pt x="5051780" y="5051780"/>
                  </a:lnTo>
                  <a:lnTo>
                    <a:pt x="0" y="5051780"/>
                  </a:lnTo>
                  <a:lnTo>
                    <a:pt x="0" y="0"/>
                  </a:lnTo>
                  <a:close/>
                </a:path>
              </a:pathLst>
            </a:custGeom>
            <a:blipFill>
              <a:blip>
                <a:alphaModFix amt="15000"/>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36" name="Group 36">
              <a:extLst>
                <a:ext uri="{FF2B5EF4-FFF2-40B4-BE49-F238E27FC236}">
                  <a16:creationId xmlns:a16="http://schemas.microsoft.com/office/drawing/2014/main" id="{DC49E199-6556-3038-9F52-925FE13AC315}"/>
                </a:ext>
              </a:extLst>
            </p:cNvPr>
            <p:cNvGrpSpPr/>
            <p:nvPr/>
          </p:nvGrpSpPr>
          <p:grpSpPr>
            <a:xfrm>
              <a:off x="1311650" y="1307130"/>
              <a:ext cx="2428480" cy="2428480"/>
              <a:chOff x="0" y="0"/>
              <a:chExt cx="812800" cy="812800"/>
            </a:xfrm>
          </p:grpSpPr>
          <p:sp>
            <p:nvSpPr>
              <p:cNvPr id="37" name="Freeform 37">
                <a:extLst>
                  <a:ext uri="{FF2B5EF4-FFF2-40B4-BE49-F238E27FC236}">
                    <a16:creationId xmlns:a16="http://schemas.microsoft.com/office/drawing/2014/main" id="{B9A9AB23-AE8B-65DB-EEED-94FBCC914C3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F2361"/>
              </a:solidFill>
            </p:spPr>
            <p:txBody>
              <a:bodyPr/>
              <a:lstStyle/>
              <a:p>
                <a:endParaRPr lang="en-US"/>
              </a:p>
            </p:txBody>
          </p:sp>
          <p:sp>
            <p:nvSpPr>
              <p:cNvPr id="38" name="TextBox 38">
                <a:extLst>
                  <a:ext uri="{FF2B5EF4-FFF2-40B4-BE49-F238E27FC236}">
                    <a16:creationId xmlns:a16="http://schemas.microsoft.com/office/drawing/2014/main" id="{DC5B9D69-4474-44CA-5D42-68703B197225}"/>
                  </a:ext>
                </a:extLst>
              </p:cNvPr>
              <p:cNvSpPr txBox="1"/>
              <p:nvPr/>
            </p:nvSpPr>
            <p:spPr>
              <a:xfrm>
                <a:off x="76200" y="9525"/>
                <a:ext cx="660400" cy="727075"/>
              </a:xfrm>
              <a:prstGeom prst="rect">
                <a:avLst/>
              </a:prstGeom>
            </p:spPr>
            <p:txBody>
              <a:bodyPr lIns="50800" tIns="50800" rIns="50800" bIns="50800" rtlCol="0" anchor="ctr"/>
              <a:lstStyle/>
              <a:p>
                <a:pPr algn="ctr">
                  <a:lnSpc>
                    <a:spcPts val="3750"/>
                  </a:lnSpc>
                </a:pPr>
                <a:endParaRPr/>
              </a:p>
            </p:txBody>
          </p:sp>
        </p:grpSp>
        <p:sp>
          <p:nvSpPr>
            <p:cNvPr id="39" name="Freeform 39">
              <a:extLst>
                <a:ext uri="{FF2B5EF4-FFF2-40B4-BE49-F238E27FC236}">
                  <a16:creationId xmlns:a16="http://schemas.microsoft.com/office/drawing/2014/main" id="{4A3734EB-CF59-83EC-90AB-820DFD1B3D8C}"/>
                </a:ext>
              </a:extLst>
            </p:cNvPr>
            <p:cNvSpPr/>
            <p:nvPr/>
          </p:nvSpPr>
          <p:spPr>
            <a:xfrm>
              <a:off x="1623375" y="1641043"/>
              <a:ext cx="1805030" cy="1872923"/>
            </a:xfrm>
            <a:custGeom>
              <a:avLst/>
              <a:gdLst/>
              <a:ahLst/>
              <a:cxnLst/>
              <a:rect l="l" t="t" r="r" b="b"/>
              <a:pathLst>
                <a:path w="1805030" h="1872923">
                  <a:moveTo>
                    <a:pt x="0" y="0"/>
                  </a:moveTo>
                  <a:lnTo>
                    <a:pt x="1805030" y="0"/>
                  </a:lnTo>
                  <a:lnTo>
                    <a:pt x="1805030" y="1872923"/>
                  </a:lnTo>
                  <a:lnTo>
                    <a:pt x="0" y="1872923"/>
                  </a:lnTo>
                  <a:lnTo>
                    <a:pt x="0" y="0"/>
                  </a:lnTo>
                  <a:close/>
                </a:path>
              </a:pathLst>
            </a:custGeom>
            <a:blipFill>
              <a:blip>
                <a:extLst>
                  <a:ext uri="{96DAC541-7B7A-43D3-8B79-37D633B846F1}">
                    <asvg:svgBlip xmlns:asvg="http://schemas.microsoft.com/office/drawing/2016/SVG/main" r:embed="rId14"/>
                  </a:ext>
                </a:extLst>
              </a:blip>
              <a:stretch>
                <a:fillRect/>
              </a:stretch>
            </a:blipFill>
          </p:spPr>
          <p:txBody>
            <a:bodyPr/>
            <a:lstStyle/>
            <a:p>
              <a:endParaRPr lang="en-US"/>
            </a:p>
          </p:txBody>
        </p:sp>
      </p:grpSp>
      <p:sp>
        <p:nvSpPr>
          <p:cNvPr id="40" name="TextBox 40">
            <a:extLst>
              <a:ext uri="{FF2B5EF4-FFF2-40B4-BE49-F238E27FC236}">
                <a16:creationId xmlns:a16="http://schemas.microsoft.com/office/drawing/2014/main" id="{DE5A6BDC-86BD-771C-57B1-41CA6A5CD65F}"/>
              </a:ext>
            </a:extLst>
          </p:cNvPr>
          <p:cNvSpPr txBox="1"/>
          <p:nvPr/>
        </p:nvSpPr>
        <p:spPr>
          <a:xfrm>
            <a:off x="92726" y="8008697"/>
            <a:ext cx="3386031" cy="514350"/>
          </a:xfrm>
          <a:prstGeom prst="rect">
            <a:avLst/>
          </a:prstGeom>
        </p:spPr>
        <p:txBody>
          <a:bodyPr lIns="0" tIns="0" rIns="0" bIns="0" rtlCol="0" anchor="t">
            <a:spAutoFit/>
          </a:bodyPr>
          <a:lstStyle/>
          <a:p>
            <a:pPr algn="ctr">
              <a:lnSpc>
                <a:spcPts val="4200"/>
              </a:lnSpc>
            </a:pPr>
            <a:r>
              <a:rPr lang="en-US" sz="3000" b="1">
                <a:solidFill>
                  <a:srgbClr val="23403D"/>
                </a:solidFill>
                <a:latin typeface="Chakra Petch Bold"/>
                <a:ea typeface="Chakra Petch Bold"/>
                <a:cs typeface="Chakra Petch Bold"/>
                <a:sym typeface="Chakra Petch Bold"/>
              </a:rPr>
              <a:t>ALIGN</a:t>
            </a:r>
          </a:p>
        </p:txBody>
      </p:sp>
      <p:sp>
        <p:nvSpPr>
          <p:cNvPr id="41" name="TextBox 41">
            <a:extLst>
              <a:ext uri="{FF2B5EF4-FFF2-40B4-BE49-F238E27FC236}">
                <a16:creationId xmlns:a16="http://schemas.microsoft.com/office/drawing/2014/main" id="{07C5F79A-09E6-9174-8672-C77A74CD8CF4}"/>
              </a:ext>
            </a:extLst>
          </p:cNvPr>
          <p:cNvSpPr txBox="1"/>
          <p:nvPr/>
        </p:nvSpPr>
        <p:spPr>
          <a:xfrm>
            <a:off x="294128" y="8654634"/>
            <a:ext cx="3386031" cy="412750"/>
          </a:xfrm>
          <a:prstGeom prst="rect">
            <a:avLst/>
          </a:prstGeom>
        </p:spPr>
        <p:txBody>
          <a:bodyPr lIns="0" tIns="0" rIns="0" bIns="0" rtlCol="0" anchor="t">
            <a:spAutoFit/>
          </a:bodyPr>
          <a:lstStyle/>
          <a:p>
            <a:pPr algn="ctr">
              <a:lnSpc>
                <a:spcPts val="3499"/>
              </a:lnSpc>
            </a:pPr>
            <a:r>
              <a:rPr lang="en-US" sz="2499" spc="12">
                <a:solidFill>
                  <a:srgbClr val="23403D"/>
                </a:solidFill>
                <a:latin typeface="TT Norms"/>
                <a:ea typeface="TT Norms"/>
                <a:cs typeface="TT Norms"/>
                <a:sym typeface="TT Norms"/>
              </a:rPr>
              <a:t>September 1st, 2025</a:t>
            </a:r>
          </a:p>
        </p:txBody>
      </p:sp>
      <p:sp>
        <p:nvSpPr>
          <p:cNvPr id="42" name="TextBox 42">
            <a:extLst>
              <a:ext uri="{FF2B5EF4-FFF2-40B4-BE49-F238E27FC236}">
                <a16:creationId xmlns:a16="http://schemas.microsoft.com/office/drawing/2014/main" id="{4454C71C-A0E5-1494-AB76-C877776D7125}"/>
              </a:ext>
            </a:extLst>
          </p:cNvPr>
          <p:cNvSpPr txBox="1"/>
          <p:nvPr/>
        </p:nvSpPr>
        <p:spPr>
          <a:xfrm>
            <a:off x="4869964" y="7207450"/>
            <a:ext cx="3386031" cy="514350"/>
          </a:xfrm>
          <a:prstGeom prst="rect">
            <a:avLst/>
          </a:prstGeom>
        </p:spPr>
        <p:txBody>
          <a:bodyPr lIns="0" tIns="0" rIns="0" bIns="0" rtlCol="0" anchor="t">
            <a:spAutoFit/>
          </a:bodyPr>
          <a:lstStyle/>
          <a:p>
            <a:pPr algn="ctr">
              <a:lnSpc>
                <a:spcPts val="4200"/>
              </a:lnSpc>
            </a:pPr>
            <a:r>
              <a:rPr lang="en-US" sz="3000" b="1">
                <a:solidFill>
                  <a:srgbClr val="23403D"/>
                </a:solidFill>
                <a:latin typeface="Chakra Petch Bold"/>
                <a:ea typeface="Chakra Petch Bold"/>
                <a:cs typeface="Chakra Petch Bold"/>
                <a:sym typeface="Chakra Petch Bold"/>
              </a:rPr>
              <a:t>PREPARE</a:t>
            </a:r>
          </a:p>
        </p:txBody>
      </p:sp>
      <p:sp>
        <p:nvSpPr>
          <p:cNvPr id="43" name="TextBox 43">
            <a:extLst>
              <a:ext uri="{FF2B5EF4-FFF2-40B4-BE49-F238E27FC236}">
                <a16:creationId xmlns:a16="http://schemas.microsoft.com/office/drawing/2014/main" id="{5E564C77-8FC2-64B4-1B04-D0A1BE364D3A}"/>
              </a:ext>
            </a:extLst>
          </p:cNvPr>
          <p:cNvSpPr txBox="1"/>
          <p:nvPr/>
        </p:nvSpPr>
        <p:spPr>
          <a:xfrm>
            <a:off x="4869964" y="7884036"/>
            <a:ext cx="3386031" cy="412750"/>
          </a:xfrm>
          <a:prstGeom prst="rect">
            <a:avLst/>
          </a:prstGeom>
        </p:spPr>
        <p:txBody>
          <a:bodyPr lIns="0" tIns="0" rIns="0" bIns="0" rtlCol="0" anchor="t">
            <a:spAutoFit/>
          </a:bodyPr>
          <a:lstStyle/>
          <a:p>
            <a:pPr algn="ctr">
              <a:lnSpc>
                <a:spcPts val="3499"/>
              </a:lnSpc>
            </a:pPr>
            <a:r>
              <a:rPr lang="en-US" sz="2499" spc="12">
                <a:solidFill>
                  <a:srgbClr val="23403D"/>
                </a:solidFill>
                <a:latin typeface="TT Norms"/>
                <a:ea typeface="TT Norms"/>
                <a:cs typeface="TT Norms"/>
                <a:sym typeface="TT Norms"/>
              </a:rPr>
              <a:t>September  9th, 2025</a:t>
            </a:r>
          </a:p>
        </p:txBody>
      </p:sp>
      <p:sp>
        <p:nvSpPr>
          <p:cNvPr id="44" name="TextBox 44">
            <a:extLst>
              <a:ext uri="{FF2B5EF4-FFF2-40B4-BE49-F238E27FC236}">
                <a16:creationId xmlns:a16="http://schemas.microsoft.com/office/drawing/2014/main" id="{FA78F55D-2267-FC64-E1B7-767580D75DB1}"/>
              </a:ext>
            </a:extLst>
          </p:cNvPr>
          <p:cNvSpPr txBox="1"/>
          <p:nvPr/>
        </p:nvSpPr>
        <p:spPr>
          <a:xfrm>
            <a:off x="9644429" y="6881002"/>
            <a:ext cx="3386031" cy="514350"/>
          </a:xfrm>
          <a:prstGeom prst="rect">
            <a:avLst/>
          </a:prstGeom>
        </p:spPr>
        <p:txBody>
          <a:bodyPr lIns="0" tIns="0" rIns="0" bIns="0" rtlCol="0" anchor="t">
            <a:spAutoFit/>
          </a:bodyPr>
          <a:lstStyle/>
          <a:p>
            <a:pPr algn="ctr">
              <a:lnSpc>
                <a:spcPts val="4200"/>
              </a:lnSpc>
            </a:pPr>
            <a:r>
              <a:rPr lang="en-US" sz="3000" b="1">
                <a:solidFill>
                  <a:srgbClr val="23403D"/>
                </a:solidFill>
                <a:latin typeface="Chakra Petch Bold"/>
                <a:ea typeface="Chakra Petch Bold"/>
                <a:cs typeface="Chakra Petch Bold"/>
                <a:sym typeface="Chakra Petch Bold"/>
              </a:rPr>
              <a:t>SCHEDULE</a:t>
            </a:r>
          </a:p>
        </p:txBody>
      </p:sp>
      <p:sp>
        <p:nvSpPr>
          <p:cNvPr id="45" name="TextBox 45">
            <a:extLst>
              <a:ext uri="{FF2B5EF4-FFF2-40B4-BE49-F238E27FC236}">
                <a16:creationId xmlns:a16="http://schemas.microsoft.com/office/drawing/2014/main" id="{7E063664-21D7-1CB0-6A50-D4ACB20A24A1}"/>
              </a:ext>
            </a:extLst>
          </p:cNvPr>
          <p:cNvSpPr txBox="1"/>
          <p:nvPr/>
        </p:nvSpPr>
        <p:spPr>
          <a:xfrm>
            <a:off x="9644429" y="7557589"/>
            <a:ext cx="3386031" cy="412750"/>
          </a:xfrm>
          <a:prstGeom prst="rect">
            <a:avLst/>
          </a:prstGeom>
        </p:spPr>
        <p:txBody>
          <a:bodyPr lIns="0" tIns="0" rIns="0" bIns="0" rtlCol="0" anchor="t">
            <a:spAutoFit/>
          </a:bodyPr>
          <a:lstStyle/>
          <a:p>
            <a:pPr algn="ctr">
              <a:lnSpc>
                <a:spcPts val="3499"/>
              </a:lnSpc>
            </a:pPr>
            <a:r>
              <a:rPr lang="en-US" sz="2499" spc="12">
                <a:solidFill>
                  <a:srgbClr val="23403D"/>
                </a:solidFill>
                <a:latin typeface="TT Norms"/>
                <a:ea typeface="TT Norms"/>
                <a:cs typeface="TT Norms"/>
                <a:sym typeface="TT Norms"/>
              </a:rPr>
              <a:t>September 23rd, 2025</a:t>
            </a:r>
          </a:p>
        </p:txBody>
      </p:sp>
      <p:sp>
        <p:nvSpPr>
          <p:cNvPr id="46" name="TextBox 46">
            <a:extLst>
              <a:ext uri="{FF2B5EF4-FFF2-40B4-BE49-F238E27FC236}">
                <a16:creationId xmlns:a16="http://schemas.microsoft.com/office/drawing/2014/main" id="{957A61E6-23C9-25DE-5057-C9FAC0F0B1F4}"/>
              </a:ext>
            </a:extLst>
          </p:cNvPr>
          <p:cNvSpPr txBox="1"/>
          <p:nvPr/>
        </p:nvSpPr>
        <p:spPr>
          <a:xfrm>
            <a:off x="14416121" y="7335588"/>
            <a:ext cx="3386031" cy="514350"/>
          </a:xfrm>
          <a:prstGeom prst="rect">
            <a:avLst/>
          </a:prstGeom>
        </p:spPr>
        <p:txBody>
          <a:bodyPr lIns="0" tIns="0" rIns="0" bIns="0" rtlCol="0" anchor="t">
            <a:spAutoFit/>
          </a:bodyPr>
          <a:lstStyle/>
          <a:p>
            <a:pPr algn="ctr">
              <a:lnSpc>
                <a:spcPts val="4200"/>
              </a:lnSpc>
            </a:pPr>
            <a:r>
              <a:rPr lang="en-US" sz="3000" b="1">
                <a:solidFill>
                  <a:srgbClr val="23403D"/>
                </a:solidFill>
                <a:latin typeface="Chakra Petch Bold"/>
                <a:ea typeface="Chakra Petch Bold"/>
                <a:cs typeface="Chakra Petch Bold"/>
                <a:sym typeface="Chakra Petch Bold"/>
              </a:rPr>
              <a:t>DELIVER</a:t>
            </a:r>
          </a:p>
        </p:txBody>
      </p:sp>
      <p:sp>
        <p:nvSpPr>
          <p:cNvPr id="47" name="TextBox 47">
            <a:extLst>
              <a:ext uri="{FF2B5EF4-FFF2-40B4-BE49-F238E27FC236}">
                <a16:creationId xmlns:a16="http://schemas.microsoft.com/office/drawing/2014/main" id="{3F1E477C-35F7-83D9-C9FF-8FD5A9228796}"/>
              </a:ext>
            </a:extLst>
          </p:cNvPr>
          <p:cNvSpPr txBox="1"/>
          <p:nvPr/>
        </p:nvSpPr>
        <p:spPr>
          <a:xfrm>
            <a:off x="14416121" y="8012175"/>
            <a:ext cx="3386031" cy="412750"/>
          </a:xfrm>
          <a:prstGeom prst="rect">
            <a:avLst/>
          </a:prstGeom>
        </p:spPr>
        <p:txBody>
          <a:bodyPr lIns="0" tIns="0" rIns="0" bIns="0" rtlCol="0" anchor="t">
            <a:spAutoFit/>
          </a:bodyPr>
          <a:lstStyle/>
          <a:p>
            <a:pPr algn="ctr">
              <a:lnSpc>
                <a:spcPts val="3499"/>
              </a:lnSpc>
            </a:pPr>
            <a:r>
              <a:rPr lang="en-US" sz="2499" spc="12">
                <a:solidFill>
                  <a:srgbClr val="23403D"/>
                </a:solidFill>
                <a:latin typeface="TT Norms"/>
                <a:ea typeface="TT Norms"/>
                <a:cs typeface="TT Norms"/>
                <a:sym typeface="TT Norms"/>
              </a:rPr>
              <a:t>October 1st, 2025</a:t>
            </a:r>
          </a:p>
        </p:txBody>
      </p:sp>
      <p:sp>
        <p:nvSpPr>
          <p:cNvPr id="49" name="Freeform 49">
            <a:extLst>
              <a:ext uri="{FF2B5EF4-FFF2-40B4-BE49-F238E27FC236}">
                <a16:creationId xmlns:a16="http://schemas.microsoft.com/office/drawing/2014/main" id="{6AC95066-7E72-D182-8564-869E205537AD}"/>
              </a:ext>
            </a:extLst>
          </p:cNvPr>
          <p:cNvSpPr/>
          <p:nvPr/>
        </p:nvSpPr>
        <p:spPr>
          <a:xfrm>
            <a:off x="5310659" y="10041375"/>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0" name="Freeform 50">
            <a:extLst>
              <a:ext uri="{FF2B5EF4-FFF2-40B4-BE49-F238E27FC236}">
                <a16:creationId xmlns:a16="http://schemas.microsoft.com/office/drawing/2014/main" id="{768B0927-21AF-8125-2616-3BA563E901AD}"/>
              </a:ext>
            </a:extLst>
          </p:cNvPr>
          <p:cNvSpPr/>
          <p:nvPr/>
        </p:nvSpPr>
        <p:spPr>
          <a:xfrm rot="2203448">
            <a:off x="6746259" y="10182619"/>
            <a:ext cx="2401361" cy="2458731"/>
          </a:xfrm>
          <a:custGeom>
            <a:avLst/>
            <a:gdLst/>
            <a:ahLst/>
            <a:cxnLst/>
            <a:rect l="l" t="t" r="r" b="b"/>
            <a:pathLst>
              <a:path w="2401361" h="2458731">
                <a:moveTo>
                  <a:pt x="0" y="0"/>
                </a:moveTo>
                <a:lnTo>
                  <a:pt x="2401361" y="0"/>
                </a:lnTo>
                <a:lnTo>
                  <a:pt x="2401361" y="2458731"/>
                </a:lnTo>
                <a:lnTo>
                  <a:pt x="0" y="245873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2" name="TextBox 51">
            <a:extLst>
              <a:ext uri="{FF2B5EF4-FFF2-40B4-BE49-F238E27FC236}">
                <a16:creationId xmlns:a16="http://schemas.microsoft.com/office/drawing/2014/main" id="{9095D7AE-AE7A-5BF4-78C0-F95CE21E01F8}"/>
              </a:ext>
            </a:extLst>
          </p:cNvPr>
          <p:cNvSpPr txBox="1"/>
          <p:nvPr/>
        </p:nvSpPr>
        <p:spPr>
          <a:xfrm>
            <a:off x="3680159" y="9528175"/>
            <a:ext cx="7766304" cy="523220"/>
          </a:xfrm>
          <a:prstGeom prst="rect">
            <a:avLst/>
          </a:prstGeom>
          <a:noFill/>
        </p:spPr>
        <p:txBody>
          <a:bodyPr wrap="square" rtlCol="0">
            <a:spAutoFit/>
          </a:bodyPr>
          <a:lstStyle/>
          <a:p>
            <a:r>
              <a:rPr lang="en-US" sz="2800" dirty="0"/>
              <a:t>Reference: </a:t>
            </a:r>
            <a:r>
              <a:rPr lang="en-US" sz="2800" dirty="0">
                <a:hlinkClick r:id="rId15"/>
              </a:rPr>
              <a:t>Substance Abuse Position Analysis</a:t>
            </a:r>
            <a:endParaRPr lang="en-US" sz="2800" dirty="0"/>
          </a:p>
        </p:txBody>
      </p:sp>
      <p:pic>
        <p:nvPicPr>
          <p:cNvPr id="2" name="Picture 1">
            <a:extLst>
              <a:ext uri="{FF2B5EF4-FFF2-40B4-BE49-F238E27FC236}">
                <a16:creationId xmlns:a16="http://schemas.microsoft.com/office/drawing/2014/main" id="{70AC2A8B-8071-97D7-8143-8DEEA4C87078}"/>
              </a:ext>
            </a:extLst>
          </p:cNvPr>
          <p:cNvPicPr>
            <a:picLocks noChangeAspect="1"/>
          </p:cNvPicPr>
          <p:nvPr/>
        </p:nvPicPr>
        <p:blipFill>
          <a:blip r:embed="rId16"/>
          <a:stretch>
            <a:fillRect/>
          </a:stretch>
        </p:blipFill>
        <p:spPr>
          <a:xfrm>
            <a:off x="102997" y="220814"/>
            <a:ext cx="17258996" cy="10028086"/>
          </a:xfrm>
          <a:prstGeom prst="rect">
            <a:avLst/>
          </a:prstGeom>
        </p:spPr>
      </p:pic>
      <p:pic>
        <p:nvPicPr>
          <p:cNvPr id="53" name="JT-9 (2)">
            <a:hlinkClick r:id="" action="ppaction://media"/>
            <a:extLst>
              <a:ext uri="{FF2B5EF4-FFF2-40B4-BE49-F238E27FC236}">
                <a16:creationId xmlns:a16="http://schemas.microsoft.com/office/drawing/2014/main" id="{54C9361E-4779-2560-08CA-1B8DA71C61B8}"/>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5981804" y="10427261"/>
            <a:ext cx="487363" cy="487363"/>
          </a:xfrm>
          <a:prstGeom prst="rect">
            <a:avLst/>
          </a:prstGeom>
        </p:spPr>
      </p:pic>
    </p:spTree>
    <p:extLst>
      <p:ext uri="{BB962C8B-B14F-4D97-AF65-F5344CB8AC3E}">
        <p14:creationId xmlns:p14="http://schemas.microsoft.com/office/powerpoint/2010/main" val="2965527100"/>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12"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2F13A-64B6-4DF7-35F0-5A3C7F3DC715}"/>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84D6102F-0C2E-A8AA-F606-B7B720957C9E}"/>
              </a:ext>
            </a:extLst>
          </p:cNvPr>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a:extLst>
                <a:ext uri="{96DAC541-7B7A-43D3-8B79-37D633B846F1}">
                  <asvg:svgBlip xmlns:asvg="http://schemas.microsoft.com/office/drawing/2016/SVG/main" r:embed="rId6"/>
                </a:ext>
              </a:extLst>
            </a:blip>
            <a:stretch>
              <a:fillRect t="-290245"/>
            </a:stretch>
          </a:blipFill>
        </p:spPr>
        <p:txBody>
          <a:bodyPr/>
          <a:lstStyle/>
          <a:p>
            <a:endParaRPr lang="en-US"/>
          </a:p>
        </p:txBody>
      </p:sp>
      <p:grpSp>
        <p:nvGrpSpPr>
          <p:cNvPr id="4" name="Group 4">
            <a:extLst>
              <a:ext uri="{FF2B5EF4-FFF2-40B4-BE49-F238E27FC236}">
                <a16:creationId xmlns:a16="http://schemas.microsoft.com/office/drawing/2014/main" id="{484EAE9A-9359-BA73-1F8C-AAAB48FF115C}"/>
              </a:ext>
            </a:extLst>
          </p:cNvPr>
          <p:cNvGrpSpPr/>
          <p:nvPr/>
        </p:nvGrpSpPr>
        <p:grpSpPr>
          <a:xfrm>
            <a:off x="12801522" y="-1114950"/>
            <a:ext cx="7335291" cy="2801892"/>
            <a:chOff x="0" y="0"/>
            <a:chExt cx="930920" cy="355587"/>
          </a:xfrm>
        </p:grpSpPr>
        <p:sp>
          <p:nvSpPr>
            <p:cNvPr id="5" name="Freeform 5">
              <a:extLst>
                <a:ext uri="{FF2B5EF4-FFF2-40B4-BE49-F238E27FC236}">
                  <a16:creationId xmlns:a16="http://schemas.microsoft.com/office/drawing/2014/main" id="{D65EAE66-823A-8935-36A5-2CBBA59DD5D0}"/>
                </a:ext>
              </a:extLst>
            </p:cNvPr>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9CCC56"/>
            </a:solidFill>
          </p:spPr>
          <p:txBody>
            <a:bodyPr/>
            <a:lstStyle/>
            <a:p>
              <a:endParaRPr lang="en-US"/>
            </a:p>
          </p:txBody>
        </p:sp>
        <p:sp>
          <p:nvSpPr>
            <p:cNvPr id="6" name="TextBox 6">
              <a:extLst>
                <a:ext uri="{FF2B5EF4-FFF2-40B4-BE49-F238E27FC236}">
                  <a16:creationId xmlns:a16="http://schemas.microsoft.com/office/drawing/2014/main" id="{4564820B-854E-6480-0CDF-982214932E08}"/>
                </a:ext>
              </a:extLst>
            </p:cNvPr>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a:p>
          </p:txBody>
        </p:sp>
      </p:grpSp>
      <p:sp>
        <p:nvSpPr>
          <p:cNvPr id="7" name="Freeform 7">
            <a:extLst>
              <a:ext uri="{FF2B5EF4-FFF2-40B4-BE49-F238E27FC236}">
                <a16:creationId xmlns:a16="http://schemas.microsoft.com/office/drawing/2014/main" id="{FF479C98-F72B-83B6-8A98-A1BCF414E375}"/>
              </a:ext>
            </a:extLst>
          </p:cNvPr>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8" name="Group 8">
            <a:extLst>
              <a:ext uri="{FF2B5EF4-FFF2-40B4-BE49-F238E27FC236}">
                <a16:creationId xmlns:a16="http://schemas.microsoft.com/office/drawing/2014/main" id="{81ECF800-01AC-2977-B4AB-5E1A56CA0EC9}"/>
              </a:ext>
            </a:extLst>
          </p:cNvPr>
          <p:cNvGrpSpPr/>
          <p:nvPr/>
        </p:nvGrpSpPr>
        <p:grpSpPr>
          <a:xfrm>
            <a:off x="-2822215" y="-1659968"/>
            <a:ext cx="18379715" cy="3888558"/>
            <a:chOff x="0" y="0"/>
            <a:chExt cx="1673415" cy="354041"/>
          </a:xfrm>
        </p:grpSpPr>
        <p:sp>
          <p:nvSpPr>
            <p:cNvPr id="9" name="Freeform 9">
              <a:extLst>
                <a:ext uri="{FF2B5EF4-FFF2-40B4-BE49-F238E27FC236}">
                  <a16:creationId xmlns:a16="http://schemas.microsoft.com/office/drawing/2014/main" id="{8DABF3F5-933E-12B9-E2E9-D4F4367E7E6C}"/>
                </a:ext>
              </a:extLst>
            </p:cNvPr>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0A0EAE"/>
            </a:solidFill>
          </p:spPr>
          <p:txBody>
            <a:bodyPr/>
            <a:lstStyle/>
            <a:p>
              <a:endParaRPr lang="en-US"/>
            </a:p>
          </p:txBody>
        </p:sp>
        <p:sp>
          <p:nvSpPr>
            <p:cNvPr id="10" name="TextBox 10">
              <a:extLst>
                <a:ext uri="{FF2B5EF4-FFF2-40B4-BE49-F238E27FC236}">
                  <a16:creationId xmlns:a16="http://schemas.microsoft.com/office/drawing/2014/main" id="{EA848D5F-5D7F-A847-B4D0-DE68AC0CF430}"/>
                </a:ext>
              </a:extLst>
            </p:cNvPr>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a:p>
          </p:txBody>
        </p:sp>
      </p:grpSp>
      <p:sp>
        <p:nvSpPr>
          <p:cNvPr id="11" name="Freeform 11">
            <a:extLst>
              <a:ext uri="{FF2B5EF4-FFF2-40B4-BE49-F238E27FC236}">
                <a16:creationId xmlns:a16="http://schemas.microsoft.com/office/drawing/2014/main" id="{7C7F5903-3805-373B-A539-628EF6540A7B}"/>
              </a:ext>
            </a:extLst>
          </p:cNvPr>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a:alphaModFix amt="50000"/>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a:extLst>
              <a:ext uri="{FF2B5EF4-FFF2-40B4-BE49-F238E27FC236}">
                <a16:creationId xmlns:a16="http://schemas.microsoft.com/office/drawing/2014/main" id="{03EE401C-BF56-320A-D822-356800F39687}"/>
              </a:ext>
            </a:extLst>
          </p:cNvPr>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a:extLst>
              <a:ext uri="{FF2B5EF4-FFF2-40B4-BE49-F238E27FC236}">
                <a16:creationId xmlns:a16="http://schemas.microsoft.com/office/drawing/2014/main" id="{1715C903-47AF-ED31-067F-E0CDE9622EF6}"/>
              </a:ext>
            </a:extLst>
          </p:cNvPr>
          <p:cNvSpPr/>
          <p:nvPr/>
        </p:nvSpPr>
        <p:spPr>
          <a:xfrm rot="-3685790">
            <a:off x="3430100" y="3848253"/>
            <a:ext cx="1415857" cy="1613512"/>
          </a:xfrm>
          <a:custGeom>
            <a:avLst/>
            <a:gdLst/>
            <a:ahLst/>
            <a:cxnLst/>
            <a:rect l="l" t="t" r="r" b="b"/>
            <a:pathLst>
              <a:path w="1415857" h="1613512">
                <a:moveTo>
                  <a:pt x="0" y="0"/>
                </a:moveTo>
                <a:lnTo>
                  <a:pt x="1415856" y="0"/>
                </a:lnTo>
                <a:lnTo>
                  <a:pt x="1415856" y="1613512"/>
                </a:lnTo>
                <a:lnTo>
                  <a:pt x="0" y="1613512"/>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Freeform 14">
            <a:extLst>
              <a:ext uri="{FF2B5EF4-FFF2-40B4-BE49-F238E27FC236}">
                <a16:creationId xmlns:a16="http://schemas.microsoft.com/office/drawing/2014/main" id="{1628681D-6694-EA6E-BA93-9FF3436C81A8}"/>
              </a:ext>
            </a:extLst>
          </p:cNvPr>
          <p:cNvSpPr/>
          <p:nvPr/>
        </p:nvSpPr>
        <p:spPr>
          <a:xfrm rot="-3685790">
            <a:off x="8239511" y="3356580"/>
            <a:ext cx="1415857" cy="1613512"/>
          </a:xfrm>
          <a:custGeom>
            <a:avLst/>
            <a:gdLst/>
            <a:ahLst/>
            <a:cxnLst/>
            <a:rect l="l" t="t" r="r" b="b"/>
            <a:pathLst>
              <a:path w="1415857" h="1613512">
                <a:moveTo>
                  <a:pt x="0" y="0"/>
                </a:moveTo>
                <a:lnTo>
                  <a:pt x="1415856" y="0"/>
                </a:lnTo>
                <a:lnTo>
                  <a:pt x="1415856" y="1613512"/>
                </a:lnTo>
                <a:lnTo>
                  <a:pt x="0" y="1613512"/>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Freeform 15">
            <a:extLst>
              <a:ext uri="{FF2B5EF4-FFF2-40B4-BE49-F238E27FC236}">
                <a16:creationId xmlns:a16="http://schemas.microsoft.com/office/drawing/2014/main" id="{95BB1CB7-A0C6-B11E-54C1-7A3BA3DF2F8D}"/>
              </a:ext>
            </a:extLst>
          </p:cNvPr>
          <p:cNvSpPr/>
          <p:nvPr/>
        </p:nvSpPr>
        <p:spPr>
          <a:xfrm rot="-3605961">
            <a:off x="13058624" y="3356580"/>
            <a:ext cx="1415857" cy="1613512"/>
          </a:xfrm>
          <a:custGeom>
            <a:avLst/>
            <a:gdLst/>
            <a:ahLst/>
            <a:cxnLst/>
            <a:rect l="l" t="t" r="r" b="b"/>
            <a:pathLst>
              <a:path w="1415857" h="1613512">
                <a:moveTo>
                  <a:pt x="0" y="0"/>
                </a:moveTo>
                <a:lnTo>
                  <a:pt x="1415856" y="0"/>
                </a:lnTo>
                <a:lnTo>
                  <a:pt x="1415856" y="1613512"/>
                </a:lnTo>
                <a:lnTo>
                  <a:pt x="0" y="1613512"/>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16" name="Group 16">
            <a:extLst>
              <a:ext uri="{FF2B5EF4-FFF2-40B4-BE49-F238E27FC236}">
                <a16:creationId xmlns:a16="http://schemas.microsoft.com/office/drawing/2014/main" id="{E08E7F3E-0ED6-F414-94B9-F2E8A13A9468}"/>
              </a:ext>
            </a:extLst>
          </p:cNvPr>
          <p:cNvGrpSpPr/>
          <p:nvPr/>
        </p:nvGrpSpPr>
        <p:grpSpPr>
          <a:xfrm>
            <a:off x="-108676" y="3603904"/>
            <a:ext cx="3788835" cy="3788835"/>
            <a:chOff x="0" y="0"/>
            <a:chExt cx="5051780" cy="5051780"/>
          </a:xfrm>
        </p:grpSpPr>
        <p:sp>
          <p:nvSpPr>
            <p:cNvPr id="17" name="Freeform 17">
              <a:extLst>
                <a:ext uri="{FF2B5EF4-FFF2-40B4-BE49-F238E27FC236}">
                  <a16:creationId xmlns:a16="http://schemas.microsoft.com/office/drawing/2014/main" id="{50104093-93C9-A45B-0157-815F09B2C9A6}"/>
                </a:ext>
              </a:extLst>
            </p:cNvPr>
            <p:cNvSpPr/>
            <p:nvPr/>
          </p:nvSpPr>
          <p:spPr>
            <a:xfrm>
              <a:off x="0" y="0"/>
              <a:ext cx="5051780" cy="5051780"/>
            </a:xfrm>
            <a:custGeom>
              <a:avLst/>
              <a:gdLst/>
              <a:ahLst/>
              <a:cxnLst/>
              <a:rect l="l" t="t" r="r" b="b"/>
              <a:pathLst>
                <a:path w="5051780" h="5051780">
                  <a:moveTo>
                    <a:pt x="0" y="0"/>
                  </a:moveTo>
                  <a:lnTo>
                    <a:pt x="5051780" y="0"/>
                  </a:lnTo>
                  <a:lnTo>
                    <a:pt x="5051780" y="5051780"/>
                  </a:lnTo>
                  <a:lnTo>
                    <a:pt x="0" y="5051780"/>
                  </a:lnTo>
                  <a:lnTo>
                    <a:pt x="0" y="0"/>
                  </a:lnTo>
                  <a:close/>
                </a:path>
              </a:pathLst>
            </a:custGeom>
            <a:blipFill>
              <a:blip>
                <a:alphaModFix amt="1500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18" name="Group 18">
              <a:extLst>
                <a:ext uri="{FF2B5EF4-FFF2-40B4-BE49-F238E27FC236}">
                  <a16:creationId xmlns:a16="http://schemas.microsoft.com/office/drawing/2014/main" id="{D8B6CDEE-FEF1-A568-5232-A3992AF99C11}"/>
                </a:ext>
              </a:extLst>
            </p:cNvPr>
            <p:cNvGrpSpPr/>
            <p:nvPr/>
          </p:nvGrpSpPr>
          <p:grpSpPr>
            <a:xfrm>
              <a:off x="1311650" y="1311650"/>
              <a:ext cx="2428480" cy="2428480"/>
              <a:chOff x="0" y="0"/>
              <a:chExt cx="812800" cy="812800"/>
            </a:xfrm>
          </p:grpSpPr>
          <p:sp>
            <p:nvSpPr>
              <p:cNvPr id="19" name="Freeform 19">
                <a:extLst>
                  <a:ext uri="{FF2B5EF4-FFF2-40B4-BE49-F238E27FC236}">
                    <a16:creationId xmlns:a16="http://schemas.microsoft.com/office/drawing/2014/main" id="{29284152-7F57-A625-23B8-C22691EA5F3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CCC56"/>
              </a:solidFill>
            </p:spPr>
            <p:txBody>
              <a:bodyPr/>
              <a:lstStyle/>
              <a:p>
                <a:endParaRPr lang="en-US"/>
              </a:p>
            </p:txBody>
          </p:sp>
          <p:sp>
            <p:nvSpPr>
              <p:cNvPr id="20" name="TextBox 20">
                <a:extLst>
                  <a:ext uri="{FF2B5EF4-FFF2-40B4-BE49-F238E27FC236}">
                    <a16:creationId xmlns:a16="http://schemas.microsoft.com/office/drawing/2014/main" id="{AF653A69-115F-C369-E726-DFB9D78008EA}"/>
                  </a:ext>
                </a:extLst>
              </p:cNvPr>
              <p:cNvSpPr txBox="1"/>
              <p:nvPr/>
            </p:nvSpPr>
            <p:spPr>
              <a:xfrm>
                <a:off x="76200" y="9525"/>
                <a:ext cx="660400" cy="727075"/>
              </a:xfrm>
              <a:prstGeom prst="rect">
                <a:avLst/>
              </a:prstGeom>
            </p:spPr>
            <p:txBody>
              <a:bodyPr lIns="50800" tIns="50800" rIns="50800" bIns="50800" rtlCol="0" anchor="ctr"/>
              <a:lstStyle/>
              <a:p>
                <a:pPr algn="ctr">
                  <a:lnSpc>
                    <a:spcPts val="3750"/>
                  </a:lnSpc>
                </a:pPr>
                <a:endParaRPr/>
              </a:p>
            </p:txBody>
          </p:sp>
        </p:grpSp>
        <p:sp>
          <p:nvSpPr>
            <p:cNvPr id="21" name="Freeform 21">
              <a:extLst>
                <a:ext uri="{FF2B5EF4-FFF2-40B4-BE49-F238E27FC236}">
                  <a16:creationId xmlns:a16="http://schemas.microsoft.com/office/drawing/2014/main" id="{A801173C-B7B8-536A-37E5-A420C9F5854A}"/>
                </a:ext>
              </a:extLst>
            </p:cNvPr>
            <p:cNvSpPr/>
            <p:nvPr/>
          </p:nvSpPr>
          <p:spPr>
            <a:xfrm>
              <a:off x="1652236" y="1585213"/>
              <a:ext cx="1747307" cy="1881354"/>
            </a:xfrm>
            <a:custGeom>
              <a:avLst/>
              <a:gdLst/>
              <a:ahLst/>
              <a:cxnLst/>
              <a:rect l="l" t="t" r="r" b="b"/>
              <a:pathLst>
                <a:path w="1747307" h="1881354">
                  <a:moveTo>
                    <a:pt x="0" y="0"/>
                  </a:moveTo>
                  <a:lnTo>
                    <a:pt x="1747308" y="0"/>
                  </a:lnTo>
                  <a:lnTo>
                    <a:pt x="1747308" y="1881354"/>
                  </a:lnTo>
                  <a:lnTo>
                    <a:pt x="0" y="1881354"/>
                  </a:lnTo>
                  <a:lnTo>
                    <a:pt x="0" y="0"/>
                  </a:lnTo>
                  <a:close/>
                </a:path>
              </a:pathLst>
            </a:custGeom>
            <a:blipFill>
              <a:blip>
                <a:extLst>
                  <a:ext uri="{96DAC541-7B7A-43D3-8B79-37D633B846F1}">
                    <asvg:svgBlip xmlns:asvg="http://schemas.microsoft.com/office/drawing/2016/SVG/main" r:embed="rId12"/>
                  </a:ext>
                </a:extLst>
              </a:blip>
              <a:stretch>
                <a:fillRect/>
              </a:stretch>
            </a:blipFill>
          </p:spPr>
          <p:txBody>
            <a:bodyPr/>
            <a:lstStyle/>
            <a:p>
              <a:endParaRPr lang="en-US"/>
            </a:p>
          </p:txBody>
        </p:sp>
      </p:grpSp>
      <p:grpSp>
        <p:nvGrpSpPr>
          <p:cNvPr id="22" name="Group 22">
            <a:extLst>
              <a:ext uri="{FF2B5EF4-FFF2-40B4-BE49-F238E27FC236}">
                <a16:creationId xmlns:a16="http://schemas.microsoft.com/office/drawing/2014/main" id="{6247066A-F6D8-1A8E-A040-AA1CEB261A64}"/>
              </a:ext>
            </a:extLst>
          </p:cNvPr>
          <p:cNvGrpSpPr/>
          <p:nvPr/>
        </p:nvGrpSpPr>
        <p:grpSpPr>
          <a:xfrm>
            <a:off x="4668562" y="2818321"/>
            <a:ext cx="3788835" cy="3788835"/>
            <a:chOff x="0" y="0"/>
            <a:chExt cx="5051780" cy="5051780"/>
          </a:xfrm>
        </p:grpSpPr>
        <p:sp>
          <p:nvSpPr>
            <p:cNvPr id="23" name="Freeform 23">
              <a:extLst>
                <a:ext uri="{FF2B5EF4-FFF2-40B4-BE49-F238E27FC236}">
                  <a16:creationId xmlns:a16="http://schemas.microsoft.com/office/drawing/2014/main" id="{8B96F501-363F-64AA-C210-065060C6785C}"/>
                </a:ext>
              </a:extLst>
            </p:cNvPr>
            <p:cNvSpPr/>
            <p:nvPr/>
          </p:nvSpPr>
          <p:spPr>
            <a:xfrm>
              <a:off x="0" y="0"/>
              <a:ext cx="5051780" cy="5051780"/>
            </a:xfrm>
            <a:custGeom>
              <a:avLst/>
              <a:gdLst/>
              <a:ahLst/>
              <a:cxnLst/>
              <a:rect l="l" t="t" r="r" b="b"/>
              <a:pathLst>
                <a:path w="5051780" h="5051780">
                  <a:moveTo>
                    <a:pt x="0" y="0"/>
                  </a:moveTo>
                  <a:lnTo>
                    <a:pt x="5051780" y="0"/>
                  </a:lnTo>
                  <a:lnTo>
                    <a:pt x="5051780" y="5051780"/>
                  </a:lnTo>
                  <a:lnTo>
                    <a:pt x="0" y="5051780"/>
                  </a:lnTo>
                  <a:lnTo>
                    <a:pt x="0" y="0"/>
                  </a:lnTo>
                  <a:close/>
                </a:path>
              </a:pathLst>
            </a:custGeom>
            <a:blipFill>
              <a:blip>
                <a:alphaModFix amt="1500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24" name="Group 24">
              <a:extLst>
                <a:ext uri="{FF2B5EF4-FFF2-40B4-BE49-F238E27FC236}">
                  <a16:creationId xmlns:a16="http://schemas.microsoft.com/office/drawing/2014/main" id="{28576F8A-C0C1-0A85-142F-03EAE4B39ED4}"/>
                </a:ext>
              </a:extLst>
            </p:cNvPr>
            <p:cNvGrpSpPr/>
            <p:nvPr/>
          </p:nvGrpSpPr>
          <p:grpSpPr>
            <a:xfrm>
              <a:off x="1311650" y="1311650"/>
              <a:ext cx="2428480" cy="2428480"/>
              <a:chOff x="0" y="0"/>
              <a:chExt cx="812800" cy="812800"/>
            </a:xfrm>
          </p:grpSpPr>
          <p:sp>
            <p:nvSpPr>
              <p:cNvPr id="25" name="Freeform 25">
                <a:extLst>
                  <a:ext uri="{FF2B5EF4-FFF2-40B4-BE49-F238E27FC236}">
                    <a16:creationId xmlns:a16="http://schemas.microsoft.com/office/drawing/2014/main" id="{998005D5-76F2-9DB7-98D1-487A088B269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1B8CD"/>
              </a:solidFill>
            </p:spPr>
            <p:txBody>
              <a:bodyPr/>
              <a:lstStyle/>
              <a:p>
                <a:endParaRPr lang="en-US"/>
              </a:p>
            </p:txBody>
          </p:sp>
          <p:sp>
            <p:nvSpPr>
              <p:cNvPr id="26" name="TextBox 26">
                <a:extLst>
                  <a:ext uri="{FF2B5EF4-FFF2-40B4-BE49-F238E27FC236}">
                    <a16:creationId xmlns:a16="http://schemas.microsoft.com/office/drawing/2014/main" id="{96053B5F-92C5-2CE7-863B-253F12CE5E86}"/>
                  </a:ext>
                </a:extLst>
              </p:cNvPr>
              <p:cNvSpPr txBox="1"/>
              <p:nvPr/>
            </p:nvSpPr>
            <p:spPr>
              <a:xfrm>
                <a:off x="76200" y="9525"/>
                <a:ext cx="660400" cy="727075"/>
              </a:xfrm>
              <a:prstGeom prst="rect">
                <a:avLst/>
              </a:prstGeom>
            </p:spPr>
            <p:txBody>
              <a:bodyPr lIns="50800" tIns="50800" rIns="50800" bIns="50800" rtlCol="0" anchor="ctr"/>
              <a:lstStyle/>
              <a:p>
                <a:pPr algn="ctr">
                  <a:lnSpc>
                    <a:spcPts val="3750"/>
                  </a:lnSpc>
                </a:pPr>
                <a:endParaRPr/>
              </a:p>
            </p:txBody>
          </p:sp>
        </p:grpSp>
        <p:sp>
          <p:nvSpPr>
            <p:cNvPr id="27" name="Freeform 27">
              <a:extLst>
                <a:ext uri="{FF2B5EF4-FFF2-40B4-BE49-F238E27FC236}">
                  <a16:creationId xmlns:a16="http://schemas.microsoft.com/office/drawing/2014/main" id="{5740E2B3-3C4D-D5D9-6A79-A201BA4F7717}"/>
                </a:ext>
              </a:extLst>
            </p:cNvPr>
            <p:cNvSpPr/>
            <p:nvPr/>
          </p:nvSpPr>
          <p:spPr>
            <a:xfrm>
              <a:off x="1783148" y="1733709"/>
              <a:ext cx="1497222" cy="1584362"/>
            </a:xfrm>
            <a:custGeom>
              <a:avLst/>
              <a:gdLst/>
              <a:ahLst/>
              <a:cxnLst/>
              <a:rect l="l" t="t" r="r" b="b"/>
              <a:pathLst>
                <a:path w="1497222" h="1584362">
                  <a:moveTo>
                    <a:pt x="0" y="0"/>
                  </a:moveTo>
                  <a:lnTo>
                    <a:pt x="1497222" y="0"/>
                  </a:lnTo>
                  <a:lnTo>
                    <a:pt x="1497222" y="1584362"/>
                  </a:lnTo>
                  <a:lnTo>
                    <a:pt x="0" y="1584362"/>
                  </a:lnTo>
                  <a:lnTo>
                    <a:pt x="0" y="0"/>
                  </a:lnTo>
                  <a:close/>
                </a:path>
              </a:pathLst>
            </a:custGeom>
            <a:blipFill>
              <a:blip>
                <a:extLst>
                  <a:ext uri="{96DAC541-7B7A-43D3-8B79-37D633B846F1}">
                    <asvg:svgBlip xmlns:asvg="http://schemas.microsoft.com/office/drawing/2016/SVG/main" r:embed="rId13"/>
                  </a:ext>
                </a:extLst>
              </a:blip>
              <a:stretch>
                <a:fillRect/>
              </a:stretch>
            </a:blipFill>
          </p:spPr>
          <p:txBody>
            <a:bodyPr/>
            <a:lstStyle/>
            <a:p>
              <a:endParaRPr lang="en-US"/>
            </a:p>
          </p:txBody>
        </p:sp>
      </p:grpSp>
      <p:grpSp>
        <p:nvGrpSpPr>
          <p:cNvPr id="28" name="Group 28">
            <a:extLst>
              <a:ext uri="{FF2B5EF4-FFF2-40B4-BE49-F238E27FC236}">
                <a16:creationId xmlns:a16="http://schemas.microsoft.com/office/drawing/2014/main" id="{E3E2133C-1FB9-B715-720C-C3307E437350}"/>
              </a:ext>
            </a:extLst>
          </p:cNvPr>
          <p:cNvGrpSpPr/>
          <p:nvPr/>
        </p:nvGrpSpPr>
        <p:grpSpPr>
          <a:xfrm>
            <a:off x="9443700" y="2607467"/>
            <a:ext cx="3788835" cy="3788835"/>
            <a:chOff x="0" y="0"/>
            <a:chExt cx="5051780" cy="5051780"/>
          </a:xfrm>
        </p:grpSpPr>
        <p:sp>
          <p:nvSpPr>
            <p:cNvPr id="29" name="Freeform 29">
              <a:extLst>
                <a:ext uri="{FF2B5EF4-FFF2-40B4-BE49-F238E27FC236}">
                  <a16:creationId xmlns:a16="http://schemas.microsoft.com/office/drawing/2014/main" id="{92A9C6E9-DD4C-CDF5-2FDA-B74C754EC6B0}"/>
                </a:ext>
              </a:extLst>
            </p:cNvPr>
            <p:cNvSpPr/>
            <p:nvPr/>
          </p:nvSpPr>
          <p:spPr>
            <a:xfrm>
              <a:off x="0" y="0"/>
              <a:ext cx="5051780" cy="5051780"/>
            </a:xfrm>
            <a:custGeom>
              <a:avLst/>
              <a:gdLst/>
              <a:ahLst/>
              <a:cxnLst/>
              <a:rect l="l" t="t" r="r" b="b"/>
              <a:pathLst>
                <a:path w="5051780" h="5051780">
                  <a:moveTo>
                    <a:pt x="0" y="0"/>
                  </a:moveTo>
                  <a:lnTo>
                    <a:pt x="5051780" y="0"/>
                  </a:lnTo>
                  <a:lnTo>
                    <a:pt x="5051780" y="5051780"/>
                  </a:lnTo>
                  <a:lnTo>
                    <a:pt x="0" y="5051780"/>
                  </a:lnTo>
                  <a:lnTo>
                    <a:pt x="0" y="0"/>
                  </a:lnTo>
                  <a:close/>
                </a:path>
              </a:pathLst>
            </a:custGeom>
            <a:blipFill>
              <a:blip>
                <a:alphaModFix amt="1500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30" name="Group 30">
              <a:extLst>
                <a:ext uri="{FF2B5EF4-FFF2-40B4-BE49-F238E27FC236}">
                  <a16:creationId xmlns:a16="http://schemas.microsoft.com/office/drawing/2014/main" id="{2BF3BDC3-E552-858E-D597-47CAB827B149}"/>
                </a:ext>
              </a:extLst>
            </p:cNvPr>
            <p:cNvGrpSpPr/>
            <p:nvPr/>
          </p:nvGrpSpPr>
          <p:grpSpPr>
            <a:xfrm>
              <a:off x="1310752" y="1311650"/>
              <a:ext cx="2428480" cy="2428480"/>
              <a:chOff x="0" y="0"/>
              <a:chExt cx="812800" cy="812800"/>
            </a:xfrm>
          </p:grpSpPr>
          <p:sp>
            <p:nvSpPr>
              <p:cNvPr id="31" name="Freeform 31">
                <a:extLst>
                  <a:ext uri="{FF2B5EF4-FFF2-40B4-BE49-F238E27FC236}">
                    <a16:creationId xmlns:a16="http://schemas.microsoft.com/office/drawing/2014/main" id="{8C1F04CD-5354-71CE-2D96-8378EC5B033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D656"/>
              </a:solidFill>
            </p:spPr>
            <p:txBody>
              <a:bodyPr/>
              <a:lstStyle/>
              <a:p>
                <a:endParaRPr lang="en-US"/>
              </a:p>
            </p:txBody>
          </p:sp>
          <p:sp>
            <p:nvSpPr>
              <p:cNvPr id="32" name="TextBox 32">
                <a:extLst>
                  <a:ext uri="{FF2B5EF4-FFF2-40B4-BE49-F238E27FC236}">
                    <a16:creationId xmlns:a16="http://schemas.microsoft.com/office/drawing/2014/main" id="{D00E4480-A9D2-27AB-A2F1-0D269C383D1D}"/>
                  </a:ext>
                </a:extLst>
              </p:cNvPr>
              <p:cNvSpPr txBox="1"/>
              <p:nvPr/>
            </p:nvSpPr>
            <p:spPr>
              <a:xfrm>
                <a:off x="76200" y="9525"/>
                <a:ext cx="660400" cy="727075"/>
              </a:xfrm>
              <a:prstGeom prst="rect">
                <a:avLst/>
              </a:prstGeom>
            </p:spPr>
            <p:txBody>
              <a:bodyPr lIns="50800" tIns="50800" rIns="50800" bIns="50800" rtlCol="0" anchor="ctr"/>
              <a:lstStyle/>
              <a:p>
                <a:pPr algn="ctr">
                  <a:lnSpc>
                    <a:spcPts val="3750"/>
                  </a:lnSpc>
                </a:pPr>
                <a:endParaRPr/>
              </a:p>
            </p:txBody>
          </p:sp>
        </p:grpSp>
        <p:sp>
          <p:nvSpPr>
            <p:cNvPr id="33" name="Freeform 33">
              <a:extLst>
                <a:ext uri="{FF2B5EF4-FFF2-40B4-BE49-F238E27FC236}">
                  <a16:creationId xmlns:a16="http://schemas.microsoft.com/office/drawing/2014/main" id="{DBA0D0CC-126E-EBE1-F02B-D417D7C4B91B}"/>
                </a:ext>
              </a:extLst>
            </p:cNvPr>
            <p:cNvSpPr/>
            <p:nvPr/>
          </p:nvSpPr>
          <p:spPr>
            <a:xfrm>
              <a:off x="1767051" y="1695069"/>
              <a:ext cx="1517678" cy="1686309"/>
            </a:xfrm>
            <a:custGeom>
              <a:avLst/>
              <a:gdLst/>
              <a:ahLst/>
              <a:cxnLst/>
              <a:rect l="l" t="t" r="r" b="b"/>
              <a:pathLst>
                <a:path w="1517678" h="1686309">
                  <a:moveTo>
                    <a:pt x="0" y="0"/>
                  </a:moveTo>
                  <a:lnTo>
                    <a:pt x="1517678" y="0"/>
                  </a:lnTo>
                  <a:lnTo>
                    <a:pt x="1517678" y="1686309"/>
                  </a:lnTo>
                  <a:lnTo>
                    <a:pt x="0" y="1686309"/>
                  </a:lnTo>
                  <a:lnTo>
                    <a:pt x="0" y="0"/>
                  </a:lnTo>
                  <a:close/>
                </a:path>
              </a:pathLst>
            </a:custGeom>
            <a:blipFill>
              <a:blip>
                <a:extLst>
                  <a:ext uri="{96DAC541-7B7A-43D3-8B79-37D633B846F1}">
                    <asvg:svgBlip xmlns:asvg="http://schemas.microsoft.com/office/drawing/2016/SVG/main" r:embed="rId14"/>
                  </a:ext>
                </a:extLst>
              </a:blip>
              <a:stretch>
                <a:fillRect/>
              </a:stretch>
            </a:blipFill>
          </p:spPr>
          <p:txBody>
            <a:bodyPr/>
            <a:lstStyle/>
            <a:p>
              <a:endParaRPr lang="en-US"/>
            </a:p>
          </p:txBody>
        </p:sp>
      </p:grpSp>
      <p:grpSp>
        <p:nvGrpSpPr>
          <p:cNvPr id="34" name="Group 34">
            <a:extLst>
              <a:ext uri="{FF2B5EF4-FFF2-40B4-BE49-F238E27FC236}">
                <a16:creationId xmlns:a16="http://schemas.microsoft.com/office/drawing/2014/main" id="{F0C56FA3-F242-9EBB-804E-16138C69FE89}"/>
              </a:ext>
            </a:extLst>
          </p:cNvPr>
          <p:cNvGrpSpPr/>
          <p:nvPr/>
        </p:nvGrpSpPr>
        <p:grpSpPr>
          <a:xfrm>
            <a:off x="14214719" y="2859685"/>
            <a:ext cx="3788835" cy="3788835"/>
            <a:chOff x="0" y="0"/>
            <a:chExt cx="5051780" cy="5051780"/>
          </a:xfrm>
        </p:grpSpPr>
        <p:sp>
          <p:nvSpPr>
            <p:cNvPr id="35" name="Freeform 35">
              <a:extLst>
                <a:ext uri="{FF2B5EF4-FFF2-40B4-BE49-F238E27FC236}">
                  <a16:creationId xmlns:a16="http://schemas.microsoft.com/office/drawing/2014/main" id="{F3002A03-61FD-A8B3-167E-92DAA952C145}"/>
                </a:ext>
              </a:extLst>
            </p:cNvPr>
            <p:cNvSpPr/>
            <p:nvPr/>
          </p:nvSpPr>
          <p:spPr>
            <a:xfrm>
              <a:off x="0" y="0"/>
              <a:ext cx="5051780" cy="5051780"/>
            </a:xfrm>
            <a:custGeom>
              <a:avLst/>
              <a:gdLst/>
              <a:ahLst/>
              <a:cxnLst/>
              <a:rect l="l" t="t" r="r" b="b"/>
              <a:pathLst>
                <a:path w="5051780" h="5051780">
                  <a:moveTo>
                    <a:pt x="0" y="0"/>
                  </a:moveTo>
                  <a:lnTo>
                    <a:pt x="5051780" y="0"/>
                  </a:lnTo>
                  <a:lnTo>
                    <a:pt x="5051780" y="5051780"/>
                  </a:lnTo>
                  <a:lnTo>
                    <a:pt x="0" y="5051780"/>
                  </a:lnTo>
                  <a:lnTo>
                    <a:pt x="0" y="0"/>
                  </a:lnTo>
                  <a:close/>
                </a:path>
              </a:pathLst>
            </a:custGeom>
            <a:blipFill>
              <a:blip>
                <a:alphaModFix amt="1500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36" name="Group 36">
              <a:extLst>
                <a:ext uri="{FF2B5EF4-FFF2-40B4-BE49-F238E27FC236}">
                  <a16:creationId xmlns:a16="http://schemas.microsoft.com/office/drawing/2014/main" id="{FE58884F-DA99-7B3F-FF41-43781F463939}"/>
                </a:ext>
              </a:extLst>
            </p:cNvPr>
            <p:cNvGrpSpPr/>
            <p:nvPr/>
          </p:nvGrpSpPr>
          <p:grpSpPr>
            <a:xfrm>
              <a:off x="1311650" y="1307130"/>
              <a:ext cx="2428480" cy="2428480"/>
              <a:chOff x="0" y="0"/>
              <a:chExt cx="812800" cy="812800"/>
            </a:xfrm>
          </p:grpSpPr>
          <p:sp>
            <p:nvSpPr>
              <p:cNvPr id="37" name="Freeform 37">
                <a:extLst>
                  <a:ext uri="{FF2B5EF4-FFF2-40B4-BE49-F238E27FC236}">
                    <a16:creationId xmlns:a16="http://schemas.microsoft.com/office/drawing/2014/main" id="{5BDC2DB8-9D7D-532F-DC20-F4E570205E0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F2361"/>
              </a:solidFill>
            </p:spPr>
            <p:txBody>
              <a:bodyPr/>
              <a:lstStyle/>
              <a:p>
                <a:endParaRPr lang="en-US"/>
              </a:p>
            </p:txBody>
          </p:sp>
          <p:sp>
            <p:nvSpPr>
              <p:cNvPr id="38" name="TextBox 38">
                <a:extLst>
                  <a:ext uri="{FF2B5EF4-FFF2-40B4-BE49-F238E27FC236}">
                    <a16:creationId xmlns:a16="http://schemas.microsoft.com/office/drawing/2014/main" id="{E54632A0-22E6-6154-7F6D-3AAD9CCB5541}"/>
                  </a:ext>
                </a:extLst>
              </p:cNvPr>
              <p:cNvSpPr txBox="1"/>
              <p:nvPr/>
            </p:nvSpPr>
            <p:spPr>
              <a:xfrm>
                <a:off x="76200" y="9525"/>
                <a:ext cx="660400" cy="727075"/>
              </a:xfrm>
              <a:prstGeom prst="rect">
                <a:avLst/>
              </a:prstGeom>
            </p:spPr>
            <p:txBody>
              <a:bodyPr lIns="50800" tIns="50800" rIns="50800" bIns="50800" rtlCol="0" anchor="ctr"/>
              <a:lstStyle/>
              <a:p>
                <a:pPr algn="ctr">
                  <a:lnSpc>
                    <a:spcPts val="3750"/>
                  </a:lnSpc>
                </a:pPr>
                <a:endParaRPr/>
              </a:p>
            </p:txBody>
          </p:sp>
        </p:grpSp>
        <p:sp>
          <p:nvSpPr>
            <p:cNvPr id="39" name="Freeform 39">
              <a:extLst>
                <a:ext uri="{FF2B5EF4-FFF2-40B4-BE49-F238E27FC236}">
                  <a16:creationId xmlns:a16="http://schemas.microsoft.com/office/drawing/2014/main" id="{5ACAD4FB-EC53-70F0-98A3-1B726594BBC2}"/>
                </a:ext>
              </a:extLst>
            </p:cNvPr>
            <p:cNvSpPr/>
            <p:nvPr/>
          </p:nvSpPr>
          <p:spPr>
            <a:xfrm>
              <a:off x="1623375" y="1641043"/>
              <a:ext cx="1805030" cy="1872923"/>
            </a:xfrm>
            <a:custGeom>
              <a:avLst/>
              <a:gdLst/>
              <a:ahLst/>
              <a:cxnLst/>
              <a:rect l="l" t="t" r="r" b="b"/>
              <a:pathLst>
                <a:path w="1805030" h="1872923">
                  <a:moveTo>
                    <a:pt x="0" y="0"/>
                  </a:moveTo>
                  <a:lnTo>
                    <a:pt x="1805030" y="0"/>
                  </a:lnTo>
                  <a:lnTo>
                    <a:pt x="1805030" y="1872923"/>
                  </a:lnTo>
                  <a:lnTo>
                    <a:pt x="0" y="1872923"/>
                  </a:lnTo>
                  <a:lnTo>
                    <a:pt x="0" y="0"/>
                  </a:lnTo>
                  <a:close/>
                </a:path>
              </a:pathLst>
            </a:custGeom>
            <a:blipFill>
              <a:blip>
                <a:extLst>
                  <a:ext uri="{96DAC541-7B7A-43D3-8B79-37D633B846F1}">
                    <asvg:svgBlip xmlns:asvg="http://schemas.microsoft.com/office/drawing/2016/SVG/main" r:embed="rId15"/>
                  </a:ext>
                </a:extLst>
              </a:blip>
              <a:stretch>
                <a:fillRect/>
              </a:stretch>
            </a:blipFill>
          </p:spPr>
          <p:txBody>
            <a:bodyPr/>
            <a:lstStyle/>
            <a:p>
              <a:endParaRPr lang="en-US"/>
            </a:p>
          </p:txBody>
        </p:sp>
      </p:grpSp>
      <p:sp>
        <p:nvSpPr>
          <p:cNvPr id="40" name="TextBox 40">
            <a:extLst>
              <a:ext uri="{FF2B5EF4-FFF2-40B4-BE49-F238E27FC236}">
                <a16:creationId xmlns:a16="http://schemas.microsoft.com/office/drawing/2014/main" id="{703C061C-48E5-CC1A-3FC6-DD5E19E14846}"/>
              </a:ext>
            </a:extLst>
          </p:cNvPr>
          <p:cNvSpPr txBox="1"/>
          <p:nvPr/>
        </p:nvSpPr>
        <p:spPr>
          <a:xfrm>
            <a:off x="92726" y="8008697"/>
            <a:ext cx="3386031" cy="514350"/>
          </a:xfrm>
          <a:prstGeom prst="rect">
            <a:avLst/>
          </a:prstGeom>
        </p:spPr>
        <p:txBody>
          <a:bodyPr lIns="0" tIns="0" rIns="0" bIns="0" rtlCol="0" anchor="t">
            <a:spAutoFit/>
          </a:bodyPr>
          <a:lstStyle/>
          <a:p>
            <a:pPr algn="ctr">
              <a:lnSpc>
                <a:spcPts val="4200"/>
              </a:lnSpc>
            </a:pPr>
            <a:r>
              <a:rPr lang="en-US" sz="3000" b="1">
                <a:solidFill>
                  <a:srgbClr val="23403D"/>
                </a:solidFill>
                <a:latin typeface="Chakra Petch Bold"/>
                <a:ea typeface="Chakra Petch Bold"/>
                <a:cs typeface="Chakra Petch Bold"/>
                <a:sym typeface="Chakra Petch Bold"/>
              </a:rPr>
              <a:t>ALIGN</a:t>
            </a:r>
          </a:p>
        </p:txBody>
      </p:sp>
      <p:sp>
        <p:nvSpPr>
          <p:cNvPr id="41" name="TextBox 41">
            <a:extLst>
              <a:ext uri="{FF2B5EF4-FFF2-40B4-BE49-F238E27FC236}">
                <a16:creationId xmlns:a16="http://schemas.microsoft.com/office/drawing/2014/main" id="{E582D7F9-06CE-470A-8CDD-B4B47F3BCAA3}"/>
              </a:ext>
            </a:extLst>
          </p:cNvPr>
          <p:cNvSpPr txBox="1"/>
          <p:nvPr/>
        </p:nvSpPr>
        <p:spPr>
          <a:xfrm>
            <a:off x="294128" y="8654634"/>
            <a:ext cx="3386031" cy="412750"/>
          </a:xfrm>
          <a:prstGeom prst="rect">
            <a:avLst/>
          </a:prstGeom>
        </p:spPr>
        <p:txBody>
          <a:bodyPr lIns="0" tIns="0" rIns="0" bIns="0" rtlCol="0" anchor="t">
            <a:spAutoFit/>
          </a:bodyPr>
          <a:lstStyle/>
          <a:p>
            <a:pPr algn="ctr">
              <a:lnSpc>
                <a:spcPts val="3499"/>
              </a:lnSpc>
            </a:pPr>
            <a:r>
              <a:rPr lang="en-US" sz="2499" spc="12">
                <a:solidFill>
                  <a:srgbClr val="23403D"/>
                </a:solidFill>
                <a:latin typeface="TT Norms"/>
                <a:ea typeface="TT Norms"/>
                <a:cs typeface="TT Norms"/>
                <a:sym typeface="TT Norms"/>
              </a:rPr>
              <a:t>September 1st, 2025</a:t>
            </a:r>
          </a:p>
        </p:txBody>
      </p:sp>
      <p:sp>
        <p:nvSpPr>
          <p:cNvPr id="42" name="TextBox 42">
            <a:extLst>
              <a:ext uri="{FF2B5EF4-FFF2-40B4-BE49-F238E27FC236}">
                <a16:creationId xmlns:a16="http://schemas.microsoft.com/office/drawing/2014/main" id="{A2CAF8E4-6B1F-A343-21F7-074F54D776BF}"/>
              </a:ext>
            </a:extLst>
          </p:cNvPr>
          <p:cNvSpPr txBox="1"/>
          <p:nvPr/>
        </p:nvSpPr>
        <p:spPr>
          <a:xfrm>
            <a:off x="4869964" y="7207450"/>
            <a:ext cx="3386031" cy="514350"/>
          </a:xfrm>
          <a:prstGeom prst="rect">
            <a:avLst/>
          </a:prstGeom>
        </p:spPr>
        <p:txBody>
          <a:bodyPr lIns="0" tIns="0" rIns="0" bIns="0" rtlCol="0" anchor="t">
            <a:spAutoFit/>
          </a:bodyPr>
          <a:lstStyle/>
          <a:p>
            <a:pPr algn="ctr">
              <a:lnSpc>
                <a:spcPts val="4200"/>
              </a:lnSpc>
            </a:pPr>
            <a:r>
              <a:rPr lang="en-US" sz="3000" b="1">
                <a:solidFill>
                  <a:srgbClr val="23403D"/>
                </a:solidFill>
                <a:latin typeface="Chakra Petch Bold"/>
                <a:ea typeface="Chakra Petch Bold"/>
                <a:cs typeface="Chakra Petch Bold"/>
                <a:sym typeface="Chakra Petch Bold"/>
              </a:rPr>
              <a:t>PREPARE</a:t>
            </a:r>
          </a:p>
        </p:txBody>
      </p:sp>
      <p:sp>
        <p:nvSpPr>
          <p:cNvPr id="43" name="TextBox 43">
            <a:extLst>
              <a:ext uri="{FF2B5EF4-FFF2-40B4-BE49-F238E27FC236}">
                <a16:creationId xmlns:a16="http://schemas.microsoft.com/office/drawing/2014/main" id="{5A060176-DC3D-E4B4-3406-4FDDE97AE8F7}"/>
              </a:ext>
            </a:extLst>
          </p:cNvPr>
          <p:cNvSpPr txBox="1"/>
          <p:nvPr/>
        </p:nvSpPr>
        <p:spPr>
          <a:xfrm>
            <a:off x="4869964" y="7884036"/>
            <a:ext cx="3386031" cy="412750"/>
          </a:xfrm>
          <a:prstGeom prst="rect">
            <a:avLst/>
          </a:prstGeom>
        </p:spPr>
        <p:txBody>
          <a:bodyPr lIns="0" tIns="0" rIns="0" bIns="0" rtlCol="0" anchor="t">
            <a:spAutoFit/>
          </a:bodyPr>
          <a:lstStyle/>
          <a:p>
            <a:pPr algn="ctr">
              <a:lnSpc>
                <a:spcPts val="3499"/>
              </a:lnSpc>
            </a:pPr>
            <a:r>
              <a:rPr lang="en-US" sz="2499" spc="12">
                <a:solidFill>
                  <a:srgbClr val="23403D"/>
                </a:solidFill>
                <a:latin typeface="TT Norms"/>
                <a:ea typeface="TT Norms"/>
                <a:cs typeface="TT Norms"/>
                <a:sym typeface="TT Norms"/>
              </a:rPr>
              <a:t>September  9th, 2025</a:t>
            </a:r>
          </a:p>
        </p:txBody>
      </p:sp>
      <p:sp>
        <p:nvSpPr>
          <p:cNvPr id="44" name="TextBox 44">
            <a:extLst>
              <a:ext uri="{FF2B5EF4-FFF2-40B4-BE49-F238E27FC236}">
                <a16:creationId xmlns:a16="http://schemas.microsoft.com/office/drawing/2014/main" id="{977F7607-91A3-DC24-C185-B347513F5253}"/>
              </a:ext>
            </a:extLst>
          </p:cNvPr>
          <p:cNvSpPr txBox="1"/>
          <p:nvPr/>
        </p:nvSpPr>
        <p:spPr>
          <a:xfrm>
            <a:off x="9644429" y="6881002"/>
            <a:ext cx="3386031" cy="514350"/>
          </a:xfrm>
          <a:prstGeom prst="rect">
            <a:avLst/>
          </a:prstGeom>
        </p:spPr>
        <p:txBody>
          <a:bodyPr lIns="0" tIns="0" rIns="0" bIns="0" rtlCol="0" anchor="t">
            <a:spAutoFit/>
          </a:bodyPr>
          <a:lstStyle/>
          <a:p>
            <a:pPr algn="ctr">
              <a:lnSpc>
                <a:spcPts val="4200"/>
              </a:lnSpc>
            </a:pPr>
            <a:r>
              <a:rPr lang="en-US" sz="3000" b="1">
                <a:solidFill>
                  <a:srgbClr val="23403D"/>
                </a:solidFill>
                <a:latin typeface="Chakra Petch Bold"/>
                <a:ea typeface="Chakra Petch Bold"/>
                <a:cs typeface="Chakra Petch Bold"/>
                <a:sym typeface="Chakra Petch Bold"/>
              </a:rPr>
              <a:t>SCHEDULE</a:t>
            </a:r>
          </a:p>
        </p:txBody>
      </p:sp>
      <p:sp>
        <p:nvSpPr>
          <p:cNvPr id="45" name="TextBox 45">
            <a:extLst>
              <a:ext uri="{FF2B5EF4-FFF2-40B4-BE49-F238E27FC236}">
                <a16:creationId xmlns:a16="http://schemas.microsoft.com/office/drawing/2014/main" id="{C6F34696-5C89-5C06-D245-D333E70A32C7}"/>
              </a:ext>
            </a:extLst>
          </p:cNvPr>
          <p:cNvSpPr txBox="1"/>
          <p:nvPr/>
        </p:nvSpPr>
        <p:spPr>
          <a:xfrm>
            <a:off x="9644429" y="7557589"/>
            <a:ext cx="3386031" cy="412750"/>
          </a:xfrm>
          <a:prstGeom prst="rect">
            <a:avLst/>
          </a:prstGeom>
        </p:spPr>
        <p:txBody>
          <a:bodyPr lIns="0" tIns="0" rIns="0" bIns="0" rtlCol="0" anchor="t">
            <a:spAutoFit/>
          </a:bodyPr>
          <a:lstStyle/>
          <a:p>
            <a:pPr algn="ctr">
              <a:lnSpc>
                <a:spcPts val="3499"/>
              </a:lnSpc>
            </a:pPr>
            <a:r>
              <a:rPr lang="en-US" sz="2499" spc="12">
                <a:solidFill>
                  <a:srgbClr val="23403D"/>
                </a:solidFill>
                <a:latin typeface="TT Norms"/>
                <a:ea typeface="TT Norms"/>
                <a:cs typeface="TT Norms"/>
                <a:sym typeface="TT Norms"/>
              </a:rPr>
              <a:t>September 23rd, 2025</a:t>
            </a:r>
          </a:p>
        </p:txBody>
      </p:sp>
      <p:sp>
        <p:nvSpPr>
          <p:cNvPr id="46" name="TextBox 46">
            <a:extLst>
              <a:ext uri="{FF2B5EF4-FFF2-40B4-BE49-F238E27FC236}">
                <a16:creationId xmlns:a16="http://schemas.microsoft.com/office/drawing/2014/main" id="{D9C38E0D-5DC9-EC73-6F21-2260FB13D5C1}"/>
              </a:ext>
            </a:extLst>
          </p:cNvPr>
          <p:cNvSpPr txBox="1"/>
          <p:nvPr/>
        </p:nvSpPr>
        <p:spPr>
          <a:xfrm>
            <a:off x="14416121" y="7335588"/>
            <a:ext cx="3386031" cy="514350"/>
          </a:xfrm>
          <a:prstGeom prst="rect">
            <a:avLst/>
          </a:prstGeom>
        </p:spPr>
        <p:txBody>
          <a:bodyPr lIns="0" tIns="0" rIns="0" bIns="0" rtlCol="0" anchor="t">
            <a:spAutoFit/>
          </a:bodyPr>
          <a:lstStyle/>
          <a:p>
            <a:pPr algn="ctr">
              <a:lnSpc>
                <a:spcPts val="4200"/>
              </a:lnSpc>
            </a:pPr>
            <a:r>
              <a:rPr lang="en-US" sz="3000" b="1">
                <a:solidFill>
                  <a:srgbClr val="23403D"/>
                </a:solidFill>
                <a:latin typeface="Chakra Petch Bold"/>
                <a:ea typeface="Chakra Petch Bold"/>
                <a:cs typeface="Chakra Petch Bold"/>
                <a:sym typeface="Chakra Petch Bold"/>
              </a:rPr>
              <a:t>DELIVER</a:t>
            </a:r>
          </a:p>
        </p:txBody>
      </p:sp>
      <p:sp>
        <p:nvSpPr>
          <p:cNvPr id="47" name="TextBox 47">
            <a:extLst>
              <a:ext uri="{FF2B5EF4-FFF2-40B4-BE49-F238E27FC236}">
                <a16:creationId xmlns:a16="http://schemas.microsoft.com/office/drawing/2014/main" id="{6975DC61-248A-CB74-97A1-3195CEAE7411}"/>
              </a:ext>
            </a:extLst>
          </p:cNvPr>
          <p:cNvSpPr txBox="1"/>
          <p:nvPr/>
        </p:nvSpPr>
        <p:spPr>
          <a:xfrm>
            <a:off x="14416121" y="8012175"/>
            <a:ext cx="3386031" cy="412750"/>
          </a:xfrm>
          <a:prstGeom prst="rect">
            <a:avLst/>
          </a:prstGeom>
        </p:spPr>
        <p:txBody>
          <a:bodyPr lIns="0" tIns="0" rIns="0" bIns="0" rtlCol="0" anchor="t">
            <a:spAutoFit/>
          </a:bodyPr>
          <a:lstStyle/>
          <a:p>
            <a:pPr algn="ctr">
              <a:lnSpc>
                <a:spcPts val="3499"/>
              </a:lnSpc>
            </a:pPr>
            <a:r>
              <a:rPr lang="en-US" sz="2499" spc="12">
                <a:solidFill>
                  <a:srgbClr val="23403D"/>
                </a:solidFill>
                <a:latin typeface="TT Norms"/>
                <a:ea typeface="TT Norms"/>
                <a:cs typeface="TT Norms"/>
                <a:sym typeface="TT Norms"/>
              </a:rPr>
              <a:t>October 1st, 2025</a:t>
            </a:r>
          </a:p>
        </p:txBody>
      </p:sp>
      <p:sp>
        <p:nvSpPr>
          <p:cNvPr id="49" name="Freeform 49">
            <a:extLst>
              <a:ext uri="{FF2B5EF4-FFF2-40B4-BE49-F238E27FC236}">
                <a16:creationId xmlns:a16="http://schemas.microsoft.com/office/drawing/2014/main" id="{F25350EA-E16E-368E-1866-27166A007869}"/>
              </a:ext>
            </a:extLst>
          </p:cNvPr>
          <p:cNvSpPr/>
          <p:nvPr/>
        </p:nvSpPr>
        <p:spPr>
          <a:xfrm>
            <a:off x="5310659" y="10041375"/>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50" name="Freeform 50">
            <a:extLst>
              <a:ext uri="{FF2B5EF4-FFF2-40B4-BE49-F238E27FC236}">
                <a16:creationId xmlns:a16="http://schemas.microsoft.com/office/drawing/2014/main" id="{E9FDE868-1430-6792-DA48-1528968D6E00}"/>
              </a:ext>
            </a:extLst>
          </p:cNvPr>
          <p:cNvSpPr/>
          <p:nvPr/>
        </p:nvSpPr>
        <p:spPr>
          <a:xfrm rot="2203448">
            <a:off x="6746259" y="10182619"/>
            <a:ext cx="2401361" cy="2458731"/>
          </a:xfrm>
          <a:custGeom>
            <a:avLst/>
            <a:gdLst/>
            <a:ahLst/>
            <a:cxnLst/>
            <a:rect l="l" t="t" r="r" b="b"/>
            <a:pathLst>
              <a:path w="2401361" h="2458731">
                <a:moveTo>
                  <a:pt x="0" y="0"/>
                </a:moveTo>
                <a:lnTo>
                  <a:pt x="2401361" y="0"/>
                </a:lnTo>
                <a:lnTo>
                  <a:pt x="2401361" y="2458731"/>
                </a:lnTo>
                <a:lnTo>
                  <a:pt x="0" y="245873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2" name="TextBox 51">
            <a:extLst>
              <a:ext uri="{FF2B5EF4-FFF2-40B4-BE49-F238E27FC236}">
                <a16:creationId xmlns:a16="http://schemas.microsoft.com/office/drawing/2014/main" id="{B4292AD9-246A-92C8-52FF-ED59D76170DE}"/>
              </a:ext>
            </a:extLst>
          </p:cNvPr>
          <p:cNvSpPr txBox="1"/>
          <p:nvPr/>
        </p:nvSpPr>
        <p:spPr>
          <a:xfrm>
            <a:off x="3680159" y="9528175"/>
            <a:ext cx="7766304" cy="523220"/>
          </a:xfrm>
          <a:prstGeom prst="rect">
            <a:avLst/>
          </a:prstGeom>
          <a:noFill/>
        </p:spPr>
        <p:txBody>
          <a:bodyPr wrap="square" rtlCol="0">
            <a:spAutoFit/>
          </a:bodyPr>
          <a:lstStyle/>
          <a:p>
            <a:r>
              <a:rPr lang="en-US" sz="2800" dirty="0"/>
              <a:t>Reference: </a:t>
            </a:r>
            <a:r>
              <a:rPr lang="en-US" sz="2800" dirty="0">
                <a:hlinkClick r:id="rId16"/>
              </a:rPr>
              <a:t>Substance Abuse Position Analysis</a:t>
            </a:r>
            <a:endParaRPr lang="en-US" sz="2800" dirty="0"/>
          </a:p>
        </p:txBody>
      </p:sp>
      <p:pic>
        <p:nvPicPr>
          <p:cNvPr id="48" name="Picture 47">
            <a:extLst>
              <a:ext uri="{FF2B5EF4-FFF2-40B4-BE49-F238E27FC236}">
                <a16:creationId xmlns:a16="http://schemas.microsoft.com/office/drawing/2014/main" id="{3ADC3039-7940-6B54-CAAE-E68E6F9A62C5}"/>
              </a:ext>
            </a:extLst>
          </p:cNvPr>
          <p:cNvPicPr>
            <a:picLocks noChangeAspect="1"/>
          </p:cNvPicPr>
          <p:nvPr/>
        </p:nvPicPr>
        <p:blipFill>
          <a:blip r:embed="rId17"/>
          <a:stretch>
            <a:fillRect/>
          </a:stretch>
        </p:blipFill>
        <p:spPr>
          <a:xfrm>
            <a:off x="92726" y="2054046"/>
            <a:ext cx="17910828" cy="8499653"/>
          </a:xfrm>
          <a:prstGeom prst="rect">
            <a:avLst/>
          </a:prstGeom>
        </p:spPr>
      </p:pic>
      <p:sp>
        <p:nvSpPr>
          <p:cNvPr id="55" name="TextBox 54">
            <a:extLst>
              <a:ext uri="{FF2B5EF4-FFF2-40B4-BE49-F238E27FC236}">
                <a16:creationId xmlns:a16="http://schemas.microsoft.com/office/drawing/2014/main" id="{7D9A78C6-4DDC-6D16-96DA-E233CFC80CA2}"/>
              </a:ext>
            </a:extLst>
          </p:cNvPr>
          <p:cNvSpPr txBox="1"/>
          <p:nvPr/>
        </p:nvSpPr>
        <p:spPr>
          <a:xfrm>
            <a:off x="2592215" y="-35034"/>
            <a:ext cx="11622504" cy="1983235"/>
          </a:xfrm>
          <a:prstGeom prst="rect">
            <a:avLst/>
          </a:prstGeom>
          <a:noFill/>
        </p:spPr>
        <p:txBody>
          <a:bodyPr wrap="square">
            <a:spAutoFit/>
          </a:bodyPr>
          <a:lstStyle/>
          <a:p>
            <a:pPr algn="l">
              <a:lnSpc>
                <a:spcPts val="7474"/>
              </a:lnSpc>
            </a:pPr>
            <a:r>
              <a:rPr lang="en-US" sz="4800" b="1" dirty="0">
                <a:solidFill>
                  <a:srgbClr val="FFFFFF"/>
                </a:solidFill>
                <a:latin typeface="TT Norms Bold"/>
                <a:ea typeface="TT Norms Bold"/>
                <a:cs typeface="TT Norms Bold"/>
                <a:sym typeface="TT Norms Bold"/>
              </a:rPr>
              <a:t>Drug Testing Indicator Page </a:t>
            </a:r>
          </a:p>
          <a:p>
            <a:pPr algn="l">
              <a:lnSpc>
                <a:spcPts val="7474"/>
              </a:lnSpc>
            </a:pPr>
            <a:r>
              <a:rPr lang="en-US" sz="4800" b="1" dirty="0">
                <a:solidFill>
                  <a:srgbClr val="FFFFFF"/>
                </a:solidFill>
                <a:latin typeface="TT Norms Bold"/>
                <a:ea typeface="TT Norms Bold"/>
                <a:cs typeface="TT Norms Bold"/>
                <a:sym typeface="TT Norms Bold"/>
              </a:rPr>
              <a:t>(in Human Capital Mgmt. system)</a:t>
            </a:r>
          </a:p>
        </p:txBody>
      </p:sp>
      <p:pic>
        <p:nvPicPr>
          <p:cNvPr id="2" name="JT-6 (6)">
            <a:hlinkClick r:id="" action="ppaction://media"/>
            <a:extLst>
              <a:ext uri="{FF2B5EF4-FFF2-40B4-BE49-F238E27FC236}">
                <a16:creationId xmlns:a16="http://schemas.microsoft.com/office/drawing/2014/main" id="{B5FEA9E2-0E3C-6825-E167-1D857C8D67D2}"/>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1726357" y="10823822"/>
            <a:ext cx="487363" cy="487363"/>
          </a:xfrm>
          <a:prstGeom prst="rect">
            <a:avLst/>
          </a:prstGeom>
        </p:spPr>
      </p:pic>
    </p:spTree>
    <p:extLst>
      <p:ext uri="{BB962C8B-B14F-4D97-AF65-F5344CB8AC3E}">
        <p14:creationId xmlns:p14="http://schemas.microsoft.com/office/powerpoint/2010/main" val="3643390900"/>
      </p:ext>
    </p:extLst>
  </p:cSld>
  <p:clrMapOvr>
    <a:masterClrMapping/>
  </p:clrMapOvr>
  <mc:AlternateContent xmlns:mc="http://schemas.openxmlformats.org/markup-compatibility/2006" xmlns:p14="http://schemas.microsoft.com/office/powerpoint/2010/main">
    <mc:Choice Requires="p14">
      <p:transition spd="slow" p14:dur="2000" advClick="0" advTm="46000"/>
    </mc:Choice>
    <mc:Fallback xmlns="">
      <p:transition spd="slow" advClick="0" advTm="4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6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6950BFC3-D8DA-4A85-94F7-54DA5524770B}">
      <p188:commentRel xmlns:p188="http://schemas.microsoft.com/office/powerpoint/2018/8/main" r:id="rId5"/>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BFB6B-45CF-162D-008D-875E9C7462BB}"/>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8A77A04A-382B-1C20-3151-3B2EBBE48D49}"/>
              </a:ext>
            </a:extLst>
          </p:cNvPr>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a:extLst>
                <a:ext uri="{96DAC541-7B7A-43D3-8B79-37D633B846F1}">
                  <asvg:svgBlip xmlns:asvg="http://schemas.microsoft.com/office/drawing/2016/SVG/main" r:embed="rId6"/>
                </a:ext>
              </a:extLst>
            </a:blip>
            <a:stretch>
              <a:fillRect t="-290245"/>
            </a:stretch>
          </a:blipFill>
        </p:spPr>
        <p:txBody>
          <a:bodyPr/>
          <a:lstStyle/>
          <a:p>
            <a:endParaRPr lang="en-US"/>
          </a:p>
        </p:txBody>
      </p:sp>
      <p:grpSp>
        <p:nvGrpSpPr>
          <p:cNvPr id="4" name="Group 4">
            <a:extLst>
              <a:ext uri="{FF2B5EF4-FFF2-40B4-BE49-F238E27FC236}">
                <a16:creationId xmlns:a16="http://schemas.microsoft.com/office/drawing/2014/main" id="{22AB48B8-3342-0D52-86B1-183155193C28}"/>
              </a:ext>
            </a:extLst>
          </p:cNvPr>
          <p:cNvGrpSpPr/>
          <p:nvPr/>
        </p:nvGrpSpPr>
        <p:grpSpPr>
          <a:xfrm>
            <a:off x="12801522" y="-1114950"/>
            <a:ext cx="7335291" cy="2801892"/>
            <a:chOff x="0" y="0"/>
            <a:chExt cx="930920" cy="355587"/>
          </a:xfrm>
        </p:grpSpPr>
        <p:sp>
          <p:nvSpPr>
            <p:cNvPr id="5" name="Freeform 5">
              <a:extLst>
                <a:ext uri="{FF2B5EF4-FFF2-40B4-BE49-F238E27FC236}">
                  <a16:creationId xmlns:a16="http://schemas.microsoft.com/office/drawing/2014/main" id="{1B69D63D-4713-90A8-DE49-2EF9909649E0}"/>
                </a:ext>
              </a:extLst>
            </p:cNvPr>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9CCC56"/>
            </a:solidFill>
          </p:spPr>
          <p:txBody>
            <a:bodyPr/>
            <a:lstStyle/>
            <a:p>
              <a:endParaRPr lang="en-US"/>
            </a:p>
          </p:txBody>
        </p:sp>
        <p:sp>
          <p:nvSpPr>
            <p:cNvPr id="6" name="TextBox 6">
              <a:extLst>
                <a:ext uri="{FF2B5EF4-FFF2-40B4-BE49-F238E27FC236}">
                  <a16:creationId xmlns:a16="http://schemas.microsoft.com/office/drawing/2014/main" id="{AE0DB1E0-3054-BCAF-AE99-B6F1EDE438E0}"/>
                </a:ext>
              </a:extLst>
            </p:cNvPr>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a:p>
          </p:txBody>
        </p:sp>
      </p:grpSp>
      <p:sp>
        <p:nvSpPr>
          <p:cNvPr id="7" name="Freeform 7">
            <a:extLst>
              <a:ext uri="{FF2B5EF4-FFF2-40B4-BE49-F238E27FC236}">
                <a16:creationId xmlns:a16="http://schemas.microsoft.com/office/drawing/2014/main" id="{B985A258-DB1E-0EB1-9C55-A410F3EECACF}"/>
              </a:ext>
            </a:extLst>
          </p:cNvPr>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8" name="Group 8">
            <a:extLst>
              <a:ext uri="{FF2B5EF4-FFF2-40B4-BE49-F238E27FC236}">
                <a16:creationId xmlns:a16="http://schemas.microsoft.com/office/drawing/2014/main" id="{8224831B-A6B8-86CC-7B78-6EAF202BDF3D}"/>
              </a:ext>
            </a:extLst>
          </p:cNvPr>
          <p:cNvGrpSpPr/>
          <p:nvPr/>
        </p:nvGrpSpPr>
        <p:grpSpPr>
          <a:xfrm>
            <a:off x="-2822215" y="-1659968"/>
            <a:ext cx="18379715" cy="3888558"/>
            <a:chOff x="0" y="0"/>
            <a:chExt cx="1673415" cy="354041"/>
          </a:xfrm>
        </p:grpSpPr>
        <p:sp>
          <p:nvSpPr>
            <p:cNvPr id="9" name="Freeform 9">
              <a:extLst>
                <a:ext uri="{FF2B5EF4-FFF2-40B4-BE49-F238E27FC236}">
                  <a16:creationId xmlns:a16="http://schemas.microsoft.com/office/drawing/2014/main" id="{CAE527BC-4A1E-0813-91C6-BB4DC6F483F7}"/>
                </a:ext>
              </a:extLst>
            </p:cNvPr>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0A0EAE"/>
            </a:solidFill>
          </p:spPr>
          <p:txBody>
            <a:bodyPr/>
            <a:lstStyle/>
            <a:p>
              <a:endParaRPr lang="en-US"/>
            </a:p>
          </p:txBody>
        </p:sp>
        <p:sp>
          <p:nvSpPr>
            <p:cNvPr id="10" name="TextBox 10">
              <a:extLst>
                <a:ext uri="{FF2B5EF4-FFF2-40B4-BE49-F238E27FC236}">
                  <a16:creationId xmlns:a16="http://schemas.microsoft.com/office/drawing/2014/main" id="{258065F3-C5D0-9CFE-CE34-C3F45706FA41}"/>
                </a:ext>
              </a:extLst>
            </p:cNvPr>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a:p>
          </p:txBody>
        </p:sp>
      </p:grpSp>
      <p:sp>
        <p:nvSpPr>
          <p:cNvPr id="11" name="Freeform 11">
            <a:extLst>
              <a:ext uri="{FF2B5EF4-FFF2-40B4-BE49-F238E27FC236}">
                <a16:creationId xmlns:a16="http://schemas.microsoft.com/office/drawing/2014/main" id="{8511C16E-776F-8B2C-3AEE-7EE668EC5E6B}"/>
              </a:ext>
            </a:extLst>
          </p:cNvPr>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a:alphaModFix amt="50000"/>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a:extLst>
              <a:ext uri="{FF2B5EF4-FFF2-40B4-BE49-F238E27FC236}">
                <a16:creationId xmlns:a16="http://schemas.microsoft.com/office/drawing/2014/main" id="{9FDCDE6C-5AFB-6184-F847-B624223272AE}"/>
              </a:ext>
            </a:extLst>
          </p:cNvPr>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a:extLst>
              <a:ext uri="{FF2B5EF4-FFF2-40B4-BE49-F238E27FC236}">
                <a16:creationId xmlns:a16="http://schemas.microsoft.com/office/drawing/2014/main" id="{6A521024-922E-86B2-8DA2-C911EBBF82CA}"/>
              </a:ext>
            </a:extLst>
          </p:cNvPr>
          <p:cNvSpPr/>
          <p:nvPr/>
        </p:nvSpPr>
        <p:spPr>
          <a:xfrm rot="-3685790">
            <a:off x="3430100" y="3848253"/>
            <a:ext cx="1415857" cy="1613512"/>
          </a:xfrm>
          <a:custGeom>
            <a:avLst/>
            <a:gdLst/>
            <a:ahLst/>
            <a:cxnLst/>
            <a:rect l="l" t="t" r="r" b="b"/>
            <a:pathLst>
              <a:path w="1415857" h="1613512">
                <a:moveTo>
                  <a:pt x="0" y="0"/>
                </a:moveTo>
                <a:lnTo>
                  <a:pt x="1415856" y="0"/>
                </a:lnTo>
                <a:lnTo>
                  <a:pt x="1415856" y="1613512"/>
                </a:lnTo>
                <a:lnTo>
                  <a:pt x="0" y="1613512"/>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Freeform 14">
            <a:extLst>
              <a:ext uri="{FF2B5EF4-FFF2-40B4-BE49-F238E27FC236}">
                <a16:creationId xmlns:a16="http://schemas.microsoft.com/office/drawing/2014/main" id="{9D93A7AF-04C1-3282-C08F-4EE110E61182}"/>
              </a:ext>
            </a:extLst>
          </p:cNvPr>
          <p:cNvSpPr/>
          <p:nvPr/>
        </p:nvSpPr>
        <p:spPr>
          <a:xfrm rot="-3685790">
            <a:off x="8239511" y="3356580"/>
            <a:ext cx="1415857" cy="1613512"/>
          </a:xfrm>
          <a:custGeom>
            <a:avLst/>
            <a:gdLst/>
            <a:ahLst/>
            <a:cxnLst/>
            <a:rect l="l" t="t" r="r" b="b"/>
            <a:pathLst>
              <a:path w="1415857" h="1613512">
                <a:moveTo>
                  <a:pt x="0" y="0"/>
                </a:moveTo>
                <a:lnTo>
                  <a:pt x="1415856" y="0"/>
                </a:lnTo>
                <a:lnTo>
                  <a:pt x="1415856" y="1613512"/>
                </a:lnTo>
                <a:lnTo>
                  <a:pt x="0" y="1613512"/>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Freeform 15">
            <a:extLst>
              <a:ext uri="{FF2B5EF4-FFF2-40B4-BE49-F238E27FC236}">
                <a16:creationId xmlns:a16="http://schemas.microsoft.com/office/drawing/2014/main" id="{A97A120F-E240-D02F-B029-46756296E4EB}"/>
              </a:ext>
            </a:extLst>
          </p:cNvPr>
          <p:cNvSpPr/>
          <p:nvPr/>
        </p:nvSpPr>
        <p:spPr>
          <a:xfrm rot="-3605961">
            <a:off x="13058624" y="3356580"/>
            <a:ext cx="1415857" cy="1613512"/>
          </a:xfrm>
          <a:custGeom>
            <a:avLst/>
            <a:gdLst/>
            <a:ahLst/>
            <a:cxnLst/>
            <a:rect l="l" t="t" r="r" b="b"/>
            <a:pathLst>
              <a:path w="1415857" h="1613512">
                <a:moveTo>
                  <a:pt x="0" y="0"/>
                </a:moveTo>
                <a:lnTo>
                  <a:pt x="1415856" y="0"/>
                </a:lnTo>
                <a:lnTo>
                  <a:pt x="1415856" y="1613512"/>
                </a:lnTo>
                <a:lnTo>
                  <a:pt x="0" y="1613512"/>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16" name="Group 16">
            <a:extLst>
              <a:ext uri="{FF2B5EF4-FFF2-40B4-BE49-F238E27FC236}">
                <a16:creationId xmlns:a16="http://schemas.microsoft.com/office/drawing/2014/main" id="{26B5DC01-AAB2-38B0-3F2D-D110B9DA5A1C}"/>
              </a:ext>
            </a:extLst>
          </p:cNvPr>
          <p:cNvGrpSpPr/>
          <p:nvPr/>
        </p:nvGrpSpPr>
        <p:grpSpPr>
          <a:xfrm>
            <a:off x="-108676" y="3603904"/>
            <a:ext cx="3788835" cy="3788835"/>
            <a:chOff x="0" y="0"/>
            <a:chExt cx="5051780" cy="5051780"/>
          </a:xfrm>
        </p:grpSpPr>
        <p:sp>
          <p:nvSpPr>
            <p:cNvPr id="17" name="Freeform 17">
              <a:extLst>
                <a:ext uri="{FF2B5EF4-FFF2-40B4-BE49-F238E27FC236}">
                  <a16:creationId xmlns:a16="http://schemas.microsoft.com/office/drawing/2014/main" id="{198319D8-49B4-F147-0712-AE9EAA2DF2A4}"/>
                </a:ext>
              </a:extLst>
            </p:cNvPr>
            <p:cNvSpPr/>
            <p:nvPr/>
          </p:nvSpPr>
          <p:spPr>
            <a:xfrm>
              <a:off x="0" y="0"/>
              <a:ext cx="5051780" cy="5051780"/>
            </a:xfrm>
            <a:custGeom>
              <a:avLst/>
              <a:gdLst/>
              <a:ahLst/>
              <a:cxnLst/>
              <a:rect l="l" t="t" r="r" b="b"/>
              <a:pathLst>
                <a:path w="5051780" h="5051780">
                  <a:moveTo>
                    <a:pt x="0" y="0"/>
                  </a:moveTo>
                  <a:lnTo>
                    <a:pt x="5051780" y="0"/>
                  </a:lnTo>
                  <a:lnTo>
                    <a:pt x="5051780" y="5051780"/>
                  </a:lnTo>
                  <a:lnTo>
                    <a:pt x="0" y="5051780"/>
                  </a:lnTo>
                  <a:lnTo>
                    <a:pt x="0" y="0"/>
                  </a:lnTo>
                  <a:close/>
                </a:path>
              </a:pathLst>
            </a:custGeom>
            <a:blipFill>
              <a:blip>
                <a:alphaModFix amt="1500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18" name="Group 18">
              <a:extLst>
                <a:ext uri="{FF2B5EF4-FFF2-40B4-BE49-F238E27FC236}">
                  <a16:creationId xmlns:a16="http://schemas.microsoft.com/office/drawing/2014/main" id="{BFA58CB4-6656-768C-76C2-81213BD9A1DA}"/>
                </a:ext>
              </a:extLst>
            </p:cNvPr>
            <p:cNvGrpSpPr/>
            <p:nvPr/>
          </p:nvGrpSpPr>
          <p:grpSpPr>
            <a:xfrm>
              <a:off x="1311650" y="1311650"/>
              <a:ext cx="2428480" cy="2428480"/>
              <a:chOff x="0" y="0"/>
              <a:chExt cx="812800" cy="812800"/>
            </a:xfrm>
          </p:grpSpPr>
          <p:sp>
            <p:nvSpPr>
              <p:cNvPr id="19" name="Freeform 19">
                <a:extLst>
                  <a:ext uri="{FF2B5EF4-FFF2-40B4-BE49-F238E27FC236}">
                    <a16:creationId xmlns:a16="http://schemas.microsoft.com/office/drawing/2014/main" id="{D109B2A8-91B0-3779-9FB5-41A230E40E5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CCC56"/>
              </a:solidFill>
            </p:spPr>
            <p:txBody>
              <a:bodyPr/>
              <a:lstStyle/>
              <a:p>
                <a:endParaRPr lang="en-US"/>
              </a:p>
            </p:txBody>
          </p:sp>
          <p:sp>
            <p:nvSpPr>
              <p:cNvPr id="20" name="TextBox 20">
                <a:extLst>
                  <a:ext uri="{FF2B5EF4-FFF2-40B4-BE49-F238E27FC236}">
                    <a16:creationId xmlns:a16="http://schemas.microsoft.com/office/drawing/2014/main" id="{054C9479-E0BD-9B43-D47D-B91A6B55B208}"/>
                  </a:ext>
                </a:extLst>
              </p:cNvPr>
              <p:cNvSpPr txBox="1"/>
              <p:nvPr/>
            </p:nvSpPr>
            <p:spPr>
              <a:xfrm>
                <a:off x="76200" y="9525"/>
                <a:ext cx="660400" cy="727075"/>
              </a:xfrm>
              <a:prstGeom prst="rect">
                <a:avLst/>
              </a:prstGeom>
            </p:spPr>
            <p:txBody>
              <a:bodyPr lIns="50800" tIns="50800" rIns="50800" bIns="50800" rtlCol="0" anchor="ctr"/>
              <a:lstStyle/>
              <a:p>
                <a:pPr algn="ctr">
                  <a:lnSpc>
                    <a:spcPts val="3750"/>
                  </a:lnSpc>
                </a:pPr>
                <a:endParaRPr/>
              </a:p>
            </p:txBody>
          </p:sp>
        </p:grpSp>
        <p:sp>
          <p:nvSpPr>
            <p:cNvPr id="21" name="Freeform 21">
              <a:extLst>
                <a:ext uri="{FF2B5EF4-FFF2-40B4-BE49-F238E27FC236}">
                  <a16:creationId xmlns:a16="http://schemas.microsoft.com/office/drawing/2014/main" id="{6FDFD156-075A-2489-E0DD-E9BC1DFC74E0}"/>
                </a:ext>
              </a:extLst>
            </p:cNvPr>
            <p:cNvSpPr/>
            <p:nvPr/>
          </p:nvSpPr>
          <p:spPr>
            <a:xfrm>
              <a:off x="1652236" y="1585213"/>
              <a:ext cx="1747307" cy="1881354"/>
            </a:xfrm>
            <a:custGeom>
              <a:avLst/>
              <a:gdLst/>
              <a:ahLst/>
              <a:cxnLst/>
              <a:rect l="l" t="t" r="r" b="b"/>
              <a:pathLst>
                <a:path w="1747307" h="1881354">
                  <a:moveTo>
                    <a:pt x="0" y="0"/>
                  </a:moveTo>
                  <a:lnTo>
                    <a:pt x="1747308" y="0"/>
                  </a:lnTo>
                  <a:lnTo>
                    <a:pt x="1747308" y="1881354"/>
                  </a:lnTo>
                  <a:lnTo>
                    <a:pt x="0" y="1881354"/>
                  </a:lnTo>
                  <a:lnTo>
                    <a:pt x="0" y="0"/>
                  </a:lnTo>
                  <a:close/>
                </a:path>
              </a:pathLst>
            </a:custGeom>
            <a:blipFill>
              <a:blip>
                <a:extLst>
                  <a:ext uri="{96DAC541-7B7A-43D3-8B79-37D633B846F1}">
                    <asvg:svgBlip xmlns:asvg="http://schemas.microsoft.com/office/drawing/2016/SVG/main" r:embed="rId12"/>
                  </a:ext>
                </a:extLst>
              </a:blip>
              <a:stretch>
                <a:fillRect/>
              </a:stretch>
            </a:blipFill>
          </p:spPr>
          <p:txBody>
            <a:bodyPr/>
            <a:lstStyle/>
            <a:p>
              <a:endParaRPr lang="en-US"/>
            </a:p>
          </p:txBody>
        </p:sp>
      </p:grpSp>
      <p:grpSp>
        <p:nvGrpSpPr>
          <p:cNvPr id="22" name="Group 22">
            <a:extLst>
              <a:ext uri="{FF2B5EF4-FFF2-40B4-BE49-F238E27FC236}">
                <a16:creationId xmlns:a16="http://schemas.microsoft.com/office/drawing/2014/main" id="{CF672C41-2C95-7E17-4072-5B853BA886D8}"/>
              </a:ext>
            </a:extLst>
          </p:cNvPr>
          <p:cNvGrpSpPr/>
          <p:nvPr/>
        </p:nvGrpSpPr>
        <p:grpSpPr>
          <a:xfrm>
            <a:off x="4668562" y="2818321"/>
            <a:ext cx="3788835" cy="3788835"/>
            <a:chOff x="0" y="0"/>
            <a:chExt cx="5051780" cy="5051780"/>
          </a:xfrm>
        </p:grpSpPr>
        <p:sp>
          <p:nvSpPr>
            <p:cNvPr id="23" name="Freeform 23">
              <a:extLst>
                <a:ext uri="{FF2B5EF4-FFF2-40B4-BE49-F238E27FC236}">
                  <a16:creationId xmlns:a16="http://schemas.microsoft.com/office/drawing/2014/main" id="{DC78A711-B0E4-5E4C-2883-F0864C5925B0}"/>
                </a:ext>
              </a:extLst>
            </p:cNvPr>
            <p:cNvSpPr/>
            <p:nvPr/>
          </p:nvSpPr>
          <p:spPr>
            <a:xfrm>
              <a:off x="0" y="0"/>
              <a:ext cx="5051780" cy="5051780"/>
            </a:xfrm>
            <a:custGeom>
              <a:avLst/>
              <a:gdLst/>
              <a:ahLst/>
              <a:cxnLst/>
              <a:rect l="l" t="t" r="r" b="b"/>
              <a:pathLst>
                <a:path w="5051780" h="5051780">
                  <a:moveTo>
                    <a:pt x="0" y="0"/>
                  </a:moveTo>
                  <a:lnTo>
                    <a:pt x="5051780" y="0"/>
                  </a:lnTo>
                  <a:lnTo>
                    <a:pt x="5051780" y="5051780"/>
                  </a:lnTo>
                  <a:lnTo>
                    <a:pt x="0" y="5051780"/>
                  </a:lnTo>
                  <a:lnTo>
                    <a:pt x="0" y="0"/>
                  </a:lnTo>
                  <a:close/>
                </a:path>
              </a:pathLst>
            </a:custGeom>
            <a:blipFill>
              <a:blip>
                <a:alphaModFix amt="1500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24" name="Group 24">
              <a:extLst>
                <a:ext uri="{FF2B5EF4-FFF2-40B4-BE49-F238E27FC236}">
                  <a16:creationId xmlns:a16="http://schemas.microsoft.com/office/drawing/2014/main" id="{2AB29267-0BDC-FD71-A080-1690DCEF4389}"/>
                </a:ext>
              </a:extLst>
            </p:cNvPr>
            <p:cNvGrpSpPr/>
            <p:nvPr/>
          </p:nvGrpSpPr>
          <p:grpSpPr>
            <a:xfrm>
              <a:off x="1311650" y="1311650"/>
              <a:ext cx="2428480" cy="2428480"/>
              <a:chOff x="0" y="0"/>
              <a:chExt cx="812800" cy="812800"/>
            </a:xfrm>
          </p:grpSpPr>
          <p:sp>
            <p:nvSpPr>
              <p:cNvPr id="25" name="Freeform 25">
                <a:extLst>
                  <a:ext uri="{FF2B5EF4-FFF2-40B4-BE49-F238E27FC236}">
                    <a16:creationId xmlns:a16="http://schemas.microsoft.com/office/drawing/2014/main" id="{2912497A-3DD4-B40B-F2C3-32900DEDCC1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1B8CD"/>
              </a:solidFill>
            </p:spPr>
            <p:txBody>
              <a:bodyPr/>
              <a:lstStyle/>
              <a:p>
                <a:endParaRPr lang="en-US"/>
              </a:p>
            </p:txBody>
          </p:sp>
          <p:sp>
            <p:nvSpPr>
              <p:cNvPr id="26" name="TextBox 26">
                <a:extLst>
                  <a:ext uri="{FF2B5EF4-FFF2-40B4-BE49-F238E27FC236}">
                    <a16:creationId xmlns:a16="http://schemas.microsoft.com/office/drawing/2014/main" id="{2EFC1A96-2555-0278-BCD9-6A615468C68D}"/>
                  </a:ext>
                </a:extLst>
              </p:cNvPr>
              <p:cNvSpPr txBox="1"/>
              <p:nvPr/>
            </p:nvSpPr>
            <p:spPr>
              <a:xfrm>
                <a:off x="76200" y="9525"/>
                <a:ext cx="660400" cy="727075"/>
              </a:xfrm>
              <a:prstGeom prst="rect">
                <a:avLst/>
              </a:prstGeom>
            </p:spPr>
            <p:txBody>
              <a:bodyPr lIns="50800" tIns="50800" rIns="50800" bIns="50800" rtlCol="0" anchor="ctr"/>
              <a:lstStyle/>
              <a:p>
                <a:pPr algn="ctr">
                  <a:lnSpc>
                    <a:spcPts val="3750"/>
                  </a:lnSpc>
                </a:pPr>
                <a:endParaRPr/>
              </a:p>
            </p:txBody>
          </p:sp>
        </p:grpSp>
        <p:sp>
          <p:nvSpPr>
            <p:cNvPr id="27" name="Freeform 27">
              <a:extLst>
                <a:ext uri="{FF2B5EF4-FFF2-40B4-BE49-F238E27FC236}">
                  <a16:creationId xmlns:a16="http://schemas.microsoft.com/office/drawing/2014/main" id="{D7159153-829B-2CDA-CB66-EBADB7CC7D72}"/>
                </a:ext>
              </a:extLst>
            </p:cNvPr>
            <p:cNvSpPr/>
            <p:nvPr/>
          </p:nvSpPr>
          <p:spPr>
            <a:xfrm>
              <a:off x="1783148" y="1733709"/>
              <a:ext cx="1497222" cy="1584362"/>
            </a:xfrm>
            <a:custGeom>
              <a:avLst/>
              <a:gdLst/>
              <a:ahLst/>
              <a:cxnLst/>
              <a:rect l="l" t="t" r="r" b="b"/>
              <a:pathLst>
                <a:path w="1497222" h="1584362">
                  <a:moveTo>
                    <a:pt x="0" y="0"/>
                  </a:moveTo>
                  <a:lnTo>
                    <a:pt x="1497222" y="0"/>
                  </a:lnTo>
                  <a:lnTo>
                    <a:pt x="1497222" y="1584362"/>
                  </a:lnTo>
                  <a:lnTo>
                    <a:pt x="0" y="1584362"/>
                  </a:lnTo>
                  <a:lnTo>
                    <a:pt x="0" y="0"/>
                  </a:lnTo>
                  <a:close/>
                </a:path>
              </a:pathLst>
            </a:custGeom>
            <a:blipFill>
              <a:blip>
                <a:extLst>
                  <a:ext uri="{96DAC541-7B7A-43D3-8B79-37D633B846F1}">
                    <asvg:svgBlip xmlns:asvg="http://schemas.microsoft.com/office/drawing/2016/SVG/main" r:embed="rId13"/>
                  </a:ext>
                </a:extLst>
              </a:blip>
              <a:stretch>
                <a:fillRect/>
              </a:stretch>
            </a:blipFill>
          </p:spPr>
          <p:txBody>
            <a:bodyPr/>
            <a:lstStyle/>
            <a:p>
              <a:endParaRPr lang="en-US"/>
            </a:p>
          </p:txBody>
        </p:sp>
      </p:grpSp>
      <p:grpSp>
        <p:nvGrpSpPr>
          <p:cNvPr id="28" name="Group 28">
            <a:extLst>
              <a:ext uri="{FF2B5EF4-FFF2-40B4-BE49-F238E27FC236}">
                <a16:creationId xmlns:a16="http://schemas.microsoft.com/office/drawing/2014/main" id="{36E6535B-92DD-0376-9010-F4D8B9FFAF9E}"/>
              </a:ext>
            </a:extLst>
          </p:cNvPr>
          <p:cNvGrpSpPr/>
          <p:nvPr/>
        </p:nvGrpSpPr>
        <p:grpSpPr>
          <a:xfrm>
            <a:off x="9443700" y="2607467"/>
            <a:ext cx="3788835" cy="3788835"/>
            <a:chOff x="0" y="0"/>
            <a:chExt cx="5051780" cy="5051780"/>
          </a:xfrm>
        </p:grpSpPr>
        <p:sp>
          <p:nvSpPr>
            <p:cNvPr id="29" name="Freeform 29">
              <a:extLst>
                <a:ext uri="{FF2B5EF4-FFF2-40B4-BE49-F238E27FC236}">
                  <a16:creationId xmlns:a16="http://schemas.microsoft.com/office/drawing/2014/main" id="{E8AE5BB7-34AD-7EED-1D7C-D09264536458}"/>
                </a:ext>
              </a:extLst>
            </p:cNvPr>
            <p:cNvSpPr/>
            <p:nvPr/>
          </p:nvSpPr>
          <p:spPr>
            <a:xfrm>
              <a:off x="0" y="0"/>
              <a:ext cx="5051780" cy="5051780"/>
            </a:xfrm>
            <a:custGeom>
              <a:avLst/>
              <a:gdLst/>
              <a:ahLst/>
              <a:cxnLst/>
              <a:rect l="l" t="t" r="r" b="b"/>
              <a:pathLst>
                <a:path w="5051780" h="5051780">
                  <a:moveTo>
                    <a:pt x="0" y="0"/>
                  </a:moveTo>
                  <a:lnTo>
                    <a:pt x="5051780" y="0"/>
                  </a:lnTo>
                  <a:lnTo>
                    <a:pt x="5051780" y="5051780"/>
                  </a:lnTo>
                  <a:lnTo>
                    <a:pt x="0" y="5051780"/>
                  </a:lnTo>
                  <a:lnTo>
                    <a:pt x="0" y="0"/>
                  </a:lnTo>
                  <a:close/>
                </a:path>
              </a:pathLst>
            </a:custGeom>
            <a:blipFill>
              <a:blip>
                <a:alphaModFix amt="1500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30" name="Group 30">
              <a:extLst>
                <a:ext uri="{FF2B5EF4-FFF2-40B4-BE49-F238E27FC236}">
                  <a16:creationId xmlns:a16="http://schemas.microsoft.com/office/drawing/2014/main" id="{36B1A09C-E9DB-1D5C-DE01-1D5EC228BC2F}"/>
                </a:ext>
              </a:extLst>
            </p:cNvPr>
            <p:cNvGrpSpPr/>
            <p:nvPr/>
          </p:nvGrpSpPr>
          <p:grpSpPr>
            <a:xfrm>
              <a:off x="1310752" y="1311650"/>
              <a:ext cx="2428480" cy="2428480"/>
              <a:chOff x="0" y="0"/>
              <a:chExt cx="812800" cy="812800"/>
            </a:xfrm>
          </p:grpSpPr>
          <p:sp>
            <p:nvSpPr>
              <p:cNvPr id="31" name="Freeform 31">
                <a:extLst>
                  <a:ext uri="{FF2B5EF4-FFF2-40B4-BE49-F238E27FC236}">
                    <a16:creationId xmlns:a16="http://schemas.microsoft.com/office/drawing/2014/main" id="{718EC4F8-9C82-1445-95A4-E8D2FF61ACA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D656"/>
              </a:solidFill>
            </p:spPr>
            <p:txBody>
              <a:bodyPr/>
              <a:lstStyle/>
              <a:p>
                <a:endParaRPr lang="en-US"/>
              </a:p>
            </p:txBody>
          </p:sp>
          <p:sp>
            <p:nvSpPr>
              <p:cNvPr id="32" name="TextBox 32">
                <a:extLst>
                  <a:ext uri="{FF2B5EF4-FFF2-40B4-BE49-F238E27FC236}">
                    <a16:creationId xmlns:a16="http://schemas.microsoft.com/office/drawing/2014/main" id="{9D4A4754-5FF2-3779-ECFC-A49A09871E2A}"/>
                  </a:ext>
                </a:extLst>
              </p:cNvPr>
              <p:cNvSpPr txBox="1"/>
              <p:nvPr/>
            </p:nvSpPr>
            <p:spPr>
              <a:xfrm>
                <a:off x="76200" y="9525"/>
                <a:ext cx="660400" cy="727075"/>
              </a:xfrm>
              <a:prstGeom prst="rect">
                <a:avLst/>
              </a:prstGeom>
            </p:spPr>
            <p:txBody>
              <a:bodyPr lIns="50800" tIns="50800" rIns="50800" bIns="50800" rtlCol="0" anchor="ctr"/>
              <a:lstStyle/>
              <a:p>
                <a:pPr algn="ctr">
                  <a:lnSpc>
                    <a:spcPts val="3750"/>
                  </a:lnSpc>
                </a:pPr>
                <a:endParaRPr/>
              </a:p>
            </p:txBody>
          </p:sp>
        </p:grpSp>
        <p:sp>
          <p:nvSpPr>
            <p:cNvPr id="33" name="Freeform 33">
              <a:extLst>
                <a:ext uri="{FF2B5EF4-FFF2-40B4-BE49-F238E27FC236}">
                  <a16:creationId xmlns:a16="http://schemas.microsoft.com/office/drawing/2014/main" id="{5A62D6F2-8DE5-D005-8B4B-B68397F6944B}"/>
                </a:ext>
              </a:extLst>
            </p:cNvPr>
            <p:cNvSpPr/>
            <p:nvPr/>
          </p:nvSpPr>
          <p:spPr>
            <a:xfrm>
              <a:off x="1767051" y="1695069"/>
              <a:ext cx="1517678" cy="1686309"/>
            </a:xfrm>
            <a:custGeom>
              <a:avLst/>
              <a:gdLst/>
              <a:ahLst/>
              <a:cxnLst/>
              <a:rect l="l" t="t" r="r" b="b"/>
              <a:pathLst>
                <a:path w="1517678" h="1686309">
                  <a:moveTo>
                    <a:pt x="0" y="0"/>
                  </a:moveTo>
                  <a:lnTo>
                    <a:pt x="1517678" y="0"/>
                  </a:lnTo>
                  <a:lnTo>
                    <a:pt x="1517678" y="1686309"/>
                  </a:lnTo>
                  <a:lnTo>
                    <a:pt x="0" y="1686309"/>
                  </a:lnTo>
                  <a:lnTo>
                    <a:pt x="0" y="0"/>
                  </a:lnTo>
                  <a:close/>
                </a:path>
              </a:pathLst>
            </a:custGeom>
            <a:blipFill>
              <a:blip>
                <a:extLst>
                  <a:ext uri="{96DAC541-7B7A-43D3-8B79-37D633B846F1}">
                    <asvg:svgBlip xmlns:asvg="http://schemas.microsoft.com/office/drawing/2016/SVG/main" r:embed="rId14"/>
                  </a:ext>
                </a:extLst>
              </a:blip>
              <a:stretch>
                <a:fillRect/>
              </a:stretch>
            </a:blipFill>
          </p:spPr>
          <p:txBody>
            <a:bodyPr/>
            <a:lstStyle/>
            <a:p>
              <a:endParaRPr lang="en-US"/>
            </a:p>
          </p:txBody>
        </p:sp>
      </p:grpSp>
      <p:grpSp>
        <p:nvGrpSpPr>
          <p:cNvPr id="34" name="Group 34">
            <a:extLst>
              <a:ext uri="{FF2B5EF4-FFF2-40B4-BE49-F238E27FC236}">
                <a16:creationId xmlns:a16="http://schemas.microsoft.com/office/drawing/2014/main" id="{C4E45C7A-9164-FC2D-86D0-4EFD00367171}"/>
              </a:ext>
            </a:extLst>
          </p:cNvPr>
          <p:cNvGrpSpPr/>
          <p:nvPr/>
        </p:nvGrpSpPr>
        <p:grpSpPr>
          <a:xfrm>
            <a:off x="14214719" y="2859685"/>
            <a:ext cx="3788835" cy="3788835"/>
            <a:chOff x="0" y="0"/>
            <a:chExt cx="5051780" cy="5051780"/>
          </a:xfrm>
        </p:grpSpPr>
        <p:sp>
          <p:nvSpPr>
            <p:cNvPr id="35" name="Freeform 35">
              <a:extLst>
                <a:ext uri="{FF2B5EF4-FFF2-40B4-BE49-F238E27FC236}">
                  <a16:creationId xmlns:a16="http://schemas.microsoft.com/office/drawing/2014/main" id="{C0C150E1-84F8-9CDA-7022-3B9E2DB502F2}"/>
                </a:ext>
              </a:extLst>
            </p:cNvPr>
            <p:cNvSpPr/>
            <p:nvPr/>
          </p:nvSpPr>
          <p:spPr>
            <a:xfrm>
              <a:off x="0" y="0"/>
              <a:ext cx="5051780" cy="5051780"/>
            </a:xfrm>
            <a:custGeom>
              <a:avLst/>
              <a:gdLst/>
              <a:ahLst/>
              <a:cxnLst/>
              <a:rect l="l" t="t" r="r" b="b"/>
              <a:pathLst>
                <a:path w="5051780" h="5051780">
                  <a:moveTo>
                    <a:pt x="0" y="0"/>
                  </a:moveTo>
                  <a:lnTo>
                    <a:pt x="5051780" y="0"/>
                  </a:lnTo>
                  <a:lnTo>
                    <a:pt x="5051780" y="5051780"/>
                  </a:lnTo>
                  <a:lnTo>
                    <a:pt x="0" y="5051780"/>
                  </a:lnTo>
                  <a:lnTo>
                    <a:pt x="0" y="0"/>
                  </a:lnTo>
                  <a:close/>
                </a:path>
              </a:pathLst>
            </a:custGeom>
            <a:blipFill>
              <a:blip>
                <a:alphaModFix amt="1500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36" name="Group 36">
              <a:extLst>
                <a:ext uri="{FF2B5EF4-FFF2-40B4-BE49-F238E27FC236}">
                  <a16:creationId xmlns:a16="http://schemas.microsoft.com/office/drawing/2014/main" id="{6A103412-6BFA-8DAC-F349-7B1824B2B214}"/>
                </a:ext>
              </a:extLst>
            </p:cNvPr>
            <p:cNvGrpSpPr/>
            <p:nvPr/>
          </p:nvGrpSpPr>
          <p:grpSpPr>
            <a:xfrm>
              <a:off x="1311650" y="1307130"/>
              <a:ext cx="2428480" cy="2428480"/>
              <a:chOff x="0" y="0"/>
              <a:chExt cx="812800" cy="812800"/>
            </a:xfrm>
          </p:grpSpPr>
          <p:sp>
            <p:nvSpPr>
              <p:cNvPr id="37" name="Freeform 37">
                <a:extLst>
                  <a:ext uri="{FF2B5EF4-FFF2-40B4-BE49-F238E27FC236}">
                    <a16:creationId xmlns:a16="http://schemas.microsoft.com/office/drawing/2014/main" id="{7A4D3E2E-C87E-0844-22F5-0D3B48B22E1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F2361"/>
              </a:solidFill>
            </p:spPr>
            <p:txBody>
              <a:bodyPr/>
              <a:lstStyle/>
              <a:p>
                <a:endParaRPr lang="en-US"/>
              </a:p>
            </p:txBody>
          </p:sp>
          <p:sp>
            <p:nvSpPr>
              <p:cNvPr id="38" name="TextBox 38">
                <a:extLst>
                  <a:ext uri="{FF2B5EF4-FFF2-40B4-BE49-F238E27FC236}">
                    <a16:creationId xmlns:a16="http://schemas.microsoft.com/office/drawing/2014/main" id="{5447648E-95A8-AED6-90E6-4FA38AEC8CB5}"/>
                  </a:ext>
                </a:extLst>
              </p:cNvPr>
              <p:cNvSpPr txBox="1"/>
              <p:nvPr/>
            </p:nvSpPr>
            <p:spPr>
              <a:xfrm>
                <a:off x="76200" y="9525"/>
                <a:ext cx="660400" cy="727075"/>
              </a:xfrm>
              <a:prstGeom prst="rect">
                <a:avLst/>
              </a:prstGeom>
            </p:spPr>
            <p:txBody>
              <a:bodyPr lIns="50800" tIns="50800" rIns="50800" bIns="50800" rtlCol="0" anchor="ctr"/>
              <a:lstStyle/>
              <a:p>
                <a:pPr algn="ctr">
                  <a:lnSpc>
                    <a:spcPts val="3750"/>
                  </a:lnSpc>
                </a:pPr>
                <a:endParaRPr/>
              </a:p>
            </p:txBody>
          </p:sp>
        </p:grpSp>
        <p:sp>
          <p:nvSpPr>
            <p:cNvPr id="39" name="Freeform 39">
              <a:extLst>
                <a:ext uri="{FF2B5EF4-FFF2-40B4-BE49-F238E27FC236}">
                  <a16:creationId xmlns:a16="http://schemas.microsoft.com/office/drawing/2014/main" id="{BDC71A20-5A51-0F95-B8DD-98BC13914DED}"/>
                </a:ext>
              </a:extLst>
            </p:cNvPr>
            <p:cNvSpPr/>
            <p:nvPr/>
          </p:nvSpPr>
          <p:spPr>
            <a:xfrm>
              <a:off x="1623375" y="1641043"/>
              <a:ext cx="1805030" cy="1872923"/>
            </a:xfrm>
            <a:custGeom>
              <a:avLst/>
              <a:gdLst/>
              <a:ahLst/>
              <a:cxnLst/>
              <a:rect l="l" t="t" r="r" b="b"/>
              <a:pathLst>
                <a:path w="1805030" h="1872923">
                  <a:moveTo>
                    <a:pt x="0" y="0"/>
                  </a:moveTo>
                  <a:lnTo>
                    <a:pt x="1805030" y="0"/>
                  </a:lnTo>
                  <a:lnTo>
                    <a:pt x="1805030" y="1872923"/>
                  </a:lnTo>
                  <a:lnTo>
                    <a:pt x="0" y="1872923"/>
                  </a:lnTo>
                  <a:lnTo>
                    <a:pt x="0" y="0"/>
                  </a:lnTo>
                  <a:close/>
                </a:path>
              </a:pathLst>
            </a:custGeom>
            <a:blipFill>
              <a:blip>
                <a:extLst>
                  <a:ext uri="{96DAC541-7B7A-43D3-8B79-37D633B846F1}">
                    <asvg:svgBlip xmlns:asvg="http://schemas.microsoft.com/office/drawing/2016/SVG/main" r:embed="rId15"/>
                  </a:ext>
                </a:extLst>
              </a:blip>
              <a:stretch>
                <a:fillRect/>
              </a:stretch>
            </a:blipFill>
          </p:spPr>
          <p:txBody>
            <a:bodyPr/>
            <a:lstStyle/>
            <a:p>
              <a:endParaRPr lang="en-US"/>
            </a:p>
          </p:txBody>
        </p:sp>
      </p:grpSp>
      <p:sp>
        <p:nvSpPr>
          <p:cNvPr id="40" name="TextBox 40">
            <a:extLst>
              <a:ext uri="{FF2B5EF4-FFF2-40B4-BE49-F238E27FC236}">
                <a16:creationId xmlns:a16="http://schemas.microsoft.com/office/drawing/2014/main" id="{353CFFAB-67D9-FC2F-FA2A-4FE361E4F78F}"/>
              </a:ext>
            </a:extLst>
          </p:cNvPr>
          <p:cNvSpPr txBox="1"/>
          <p:nvPr/>
        </p:nvSpPr>
        <p:spPr>
          <a:xfrm>
            <a:off x="92726" y="8008697"/>
            <a:ext cx="3386031" cy="514350"/>
          </a:xfrm>
          <a:prstGeom prst="rect">
            <a:avLst/>
          </a:prstGeom>
        </p:spPr>
        <p:txBody>
          <a:bodyPr lIns="0" tIns="0" rIns="0" bIns="0" rtlCol="0" anchor="t">
            <a:spAutoFit/>
          </a:bodyPr>
          <a:lstStyle/>
          <a:p>
            <a:pPr algn="ctr">
              <a:lnSpc>
                <a:spcPts val="4200"/>
              </a:lnSpc>
            </a:pPr>
            <a:r>
              <a:rPr lang="en-US" sz="3000" b="1">
                <a:solidFill>
                  <a:srgbClr val="23403D"/>
                </a:solidFill>
                <a:latin typeface="Chakra Petch Bold"/>
                <a:ea typeface="Chakra Petch Bold"/>
                <a:cs typeface="Chakra Petch Bold"/>
                <a:sym typeface="Chakra Petch Bold"/>
              </a:rPr>
              <a:t>ALIGN</a:t>
            </a:r>
          </a:p>
        </p:txBody>
      </p:sp>
      <p:sp>
        <p:nvSpPr>
          <p:cNvPr id="41" name="TextBox 41">
            <a:extLst>
              <a:ext uri="{FF2B5EF4-FFF2-40B4-BE49-F238E27FC236}">
                <a16:creationId xmlns:a16="http://schemas.microsoft.com/office/drawing/2014/main" id="{83F1216C-1FC2-1265-0E26-58AECE189DA7}"/>
              </a:ext>
            </a:extLst>
          </p:cNvPr>
          <p:cNvSpPr txBox="1"/>
          <p:nvPr/>
        </p:nvSpPr>
        <p:spPr>
          <a:xfrm>
            <a:off x="294128" y="8654634"/>
            <a:ext cx="3386031" cy="412750"/>
          </a:xfrm>
          <a:prstGeom prst="rect">
            <a:avLst/>
          </a:prstGeom>
        </p:spPr>
        <p:txBody>
          <a:bodyPr lIns="0" tIns="0" rIns="0" bIns="0" rtlCol="0" anchor="t">
            <a:spAutoFit/>
          </a:bodyPr>
          <a:lstStyle/>
          <a:p>
            <a:pPr algn="ctr">
              <a:lnSpc>
                <a:spcPts val="3499"/>
              </a:lnSpc>
            </a:pPr>
            <a:r>
              <a:rPr lang="en-US" sz="2499" spc="12">
                <a:solidFill>
                  <a:srgbClr val="23403D"/>
                </a:solidFill>
                <a:latin typeface="TT Norms"/>
                <a:ea typeface="TT Norms"/>
                <a:cs typeface="TT Norms"/>
                <a:sym typeface="TT Norms"/>
              </a:rPr>
              <a:t>September 1st, 2025</a:t>
            </a:r>
          </a:p>
        </p:txBody>
      </p:sp>
      <p:sp>
        <p:nvSpPr>
          <p:cNvPr id="42" name="TextBox 42">
            <a:extLst>
              <a:ext uri="{FF2B5EF4-FFF2-40B4-BE49-F238E27FC236}">
                <a16:creationId xmlns:a16="http://schemas.microsoft.com/office/drawing/2014/main" id="{86F4F3E9-897A-6BCA-3852-1426BDEBFD9D}"/>
              </a:ext>
            </a:extLst>
          </p:cNvPr>
          <p:cNvSpPr txBox="1"/>
          <p:nvPr/>
        </p:nvSpPr>
        <p:spPr>
          <a:xfrm>
            <a:off x="4869964" y="7207450"/>
            <a:ext cx="3386031" cy="514350"/>
          </a:xfrm>
          <a:prstGeom prst="rect">
            <a:avLst/>
          </a:prstGeom>
        </p:spPr>
        <p:txBody>
          <a:bodyPr lIns="0" tIns="0" rIns="0" bIns="0" rtlCol="0" anchor="t">
            <a:spAutoFit/>
          </a:bodyPr>
          <a:lstStyle/>
          <a:p>
            <a:pPr algn="ctr">
              <a:lnSpc>
                <a:spcPts val="4200"/>
              </a:lnSpc>
            </a:pPr>
            <a:r>
              <a:rPr lang="en-US" sz="3000" b="1">
                <a:solidFill>
                  <a:srgbClr val="23403D"/>
                </a:solidFill>
                <a:latin typeface="Chakra Petch Bold"/>
                <a:ea typeface="Chakra Petch Bold"/>
                <a:cs typeface="Chakra Petch Bold"/>
                <a:sym typeface="Chakra Petch Bold"/>
              </a:rPr>
              <a:t>PREPARE</a:t>
            </a:r>
          </a:p>
        </p:txBody>
      </p:sp>
      <p:sp>
        <p:nvSpPr>
          <p:cNvPr id="43" name="TextBox 43">
            <a:extLst>
              <a:ext uri="{FF2B5EF4-FFF2-40B4-BE49-F238E27FC236}">
                <a16:creationId xmlns:a16="http://schemas.microsoft.com/office/drawing/2014/main" id="{EC90506B-1FF0-CBA0-4263-2CD059BC1F86}"/>
              </a:ext>
            </a:extLst>
          </p:cNvPr>
          <p:cNvSpPr txBox="1"/>
          <p:nvPr/>
        </p:nvSpPr>
        <p:spPr>
          <a:xfrm>
            <a:off x="4869964" y="7884036"/>
            <a:ext cx="3386031" cy="412750"/>
          </a:xfrm>
          <a:prstGeom prst="rect">
            <a:avLst/>
          </a:prstGeom>
        </p:spPr>
        <p:txBody>
          <a:bodyPr lIns="0" tIns="0" rIns="0" bIns="0" rtlCol="0" anchor="t">
            <a:spAutoFit/>
          </a:bodyPr>
          <a:lstStyle/>
          <a:p>
            <a:pPr algn="ctr">
              <a:lnSpc>
                <a:spcPts val="3499"/>
              </a:lnSpc>
            </a:pPr>
            <a:r>
              <a:rPr lang="en-US" sz="2499" spc="12">
                <a:solidFill>
                  <a:srgbClr val="23403D"/>
                </a:solidFill>
                <a:latin typeface="TT Norms"/>
                <a:ea typeface="TT Norms"/>
                <a:cs typeface="TT Norms"/>
                <a:sym typeface="TT Norms"/>
              </a:rPr>
              <a:t>September  9th, 2025</a:t>
            </a:r>
          </a:p>
        </p:txBody>
      </p:sp>
      <p:sp>
        <p:nvSpPr>
          <p:cNvPr id="44" name="TextBox 44">
            <a:extLst>
              <a:ext uri="{FF2B5EF4-FFF2-40B4-BE49-F238E27FC236}">
                <a16:creationId xmlns:a16="http://schemas.microsoft.com/office/drawing/2014/main" id="{999801D7-3832-A060-38C0-307E558342EE}"/>
              </a:ext>
            </a:extLst>
          </p:cNvPr>
          <p:cNvSpPr txBox="1"/>
          <p:nvPr/>
        </p:nvSpPr>
        <p:spPr>
          <a:xfrm>
            <a:off x="9644429" y="6881002"/>
            <a:ext cx="3386031" cy="514350"/>
          </a:xfrm>
          <a:prstGeom prst="rect">
            <a:avLst/>
          </a:prstGeom>
        </p:spPr>
        <p:txBody>
          <a:bodyPr lIns="0" tIns="0" rIns="0" bIns="0" rtlCol="0" anchor="t">
            <a:spAutoFit/>
          </a:bodyPr>
          <a:lstStyle/>
          <a:p>
            <a:pPr algn="ctr">
              <a:lnSpc>
                <a:spcPts val="4200"/>
              </a:lnSpc>
            </a:pPr>
            <a:r>
              <a:rPr lang="en-US" sz="3000" b="1">
                <a:solidFill>
                  <a:srgbClr val="23403D"/>
                </a:solidFill>
                <a:latin typeface="Chakra Petch Bold"/>
                <a:ea typeface="Chakra Petch Bold"/>
                <a:cs typeface="Chakra Petch Bold"/>
                <a:sym typeface="Chakra Petch Bold"/>
              </a:rPr>
              <a:t>SCHEDULE</a:t>
            </a:r>
          </a:p>
        </p:txBody>
      </p:sp>
      <p:sp>
        <p:nvSpPr>
          <p:cNvPr id="45" name="TextBox 45">
            <a:extLst>
              <a:ext uri="{FF2B5EF4-FFF2-40B4-BE49-F238E27FC236}">
                <a16:creationId xmlns:a16="http://schemas.microsoft.com/office/drawing/2014/main" id="{7102B7CE-0EA9-1354-300D-518DC9B71C13}"/>
              </a:ext>
            </a:extLst>
          </p:cNvPr>
          <p:cNvSpPr txBox="1"/>
          <p:nvPr/>
        </p:nvSpPr>
        <p:spPr>
          <a:xfrm>
            <a:off x="9644429" y="7557589"/>
            <a:ext cx="3386031" cy="412750"/>
          </a:xfrm>
          <a:prstGeom prst="rect">
            <a:avLst/>
          </a:prstGeom>
        </p:spPr>
        <p:txBody>
          <a:bodyPr lIns="0" tIns="0" rIns="0" bIns="0" rtlCol="0" anchor="t">
            <a:spAutoFit/>
          </a:bodyPr>
          <a:lstStyle/>
          <a:p>
            <a:pPr algn="ctr">
              <a:lnSpc>
                <a:spcPts val="3499"/>
              </a:lnSpc>
            </a:pPr>
            <a:r>
              <a:rPr lang="en-US" sz="2499" spc="12">
                <a:solidFill>
                  <a:srgbClr val="23403D"/>
                </a:solidFill>
                <a:latin typeface="TT Norms"/>
                <a:ea typeface="TT Norms"/>
                <a:cs typeface="TT Norms"/>
                <a:sym typeface="TT Norms"/>
              </a:rPr>
              <a:t>September 23rd, 2025</a:t>
            </a:r>
          </a:p>
        </p:txBody>
      </p:sp>
      <p:sp>
        <p:nvSpPr>
          <p:cNvPr id="46" name="TextBox 46">
            <a:extLst>
              <a:ext uri="{FF2B5EF4-FFF2-40B4-BE49-F238E27FC236}">
                <a16:creationId xmlns:a16="http://schemas.microsoft.com/office/drawing/2014/main" id="{158C7804-D8C0-C915-0B14-4638AFB344AD}"/>
              </a:ext>
            </a:extLst>
          </p:cNvPr>
          <p:cNvSpPr txBox="1"/>
          <p:nvPr/>
        </p:nvSpPr>
        <p:spPr>
          <a:xfrm>
            <a:off x="14416121" y="7335588"/>
            <a:ext cx="3386031" cy="514350"/>
          </a:xfrm>
          <a:prstGeom prst="rect">
            <a:avLst/>
          </a:prstGeom>
        </p:spPr>
        <p:txBody>
          <a:bodyPr lIns="0" tIns="0" rIns="0" bIns="0" rtlCol="0" anchor="t">
            <a:spAutoFit/>
          </a:bodyPr>
          <a:lstStyle/>
          <a:p>
            <a:pPr algn="ctr">
              <a:lnSpc>
                <a:spcPts val="4200"/>
              </a:lnSpc>
            </a:pPr>
            <a:r>
              <a:rPr lang="en-US" sz="3000" b="1">
                <a:solidFill>
                  <a:srgbClr val="23403D"/>
                </a:solidFill>
                <a:latin typeface="Chakra Petch Bold"/>
                <a:ea typeface="Chakra Petch Bold"/>
                <a:cs typeface="Chakra Petch Bold"/>
                <a:sym typeface="Chakra Petch Bold"/>
              </a:rPr>
              <a:t>DELIVER</a:t>
            </a:r>
          </a:p>
        </p:txBody>
      </p:sp>
      <p:sp>
        <p:nvSpPr>
          <p:cNvPr id="47" name="TextBox 47">
            <a:extLst>
              <a:ext uri="{FF2B5EF4-FFF2-40B4-BE49-F238E27FC236}">
                <a16:creationId xmlns:a16="http://schemas.microsoft.com/office/drawing/2014/main" id="{D5CD1235-2357-CF43-A9F2-4ED34C122623}"/>
              </a:ext>
            </a:extLst>
          </p:cNvPr>
          <p:cNvSpPr txBox="1"/>
          <p:nvPr/>
        </p:nvSpPr>
        <p:spPr>
          <a:xfrm>
            <a:off x="14416121" y="8012175"/>
            <a:ext cx="3386031" cy="412750"/>
          </a:xfrm>
          <a:prstGeom prst="rect">
            <a:avLst/>
          </a:prstGeom>
        </p:spPr>
        <p:txBody>
          <a:bodyPr lIns="0" tIns="0" rIns="0" bIns="0" rtlCol="0" anchor="t">
            <a:spAutoFit/>
          </a:bodyPr>
          <a:lstStyle/>
          <a:p>
            <a:pPr algn="ctr">
              <a:lnSpc>
                <a:spcPts val="3499"/>
              </a:lnSpc>
            </a:pPr>
            <a:r>
              <a:rPr lang="en-US" sz="2499" spc="12">
                <a:solidFill>
                  <a:srgbClr val="23403D"/>
                </a:solidFill>
                <a:latin typeface="TT Norms"/>
                <a:ea typeface="TT Norms"/>
                <a:cs typeface="TT Norms"/>
                <a:sym typeface="TT Norms"/>
              </a:rPr>
              <a:t>October 1st, 2025</a:t>
            </a:r>
          </a:p>
        </p:txBody>
      </p:sp>
      <p:sp>
        <p:nvSpPr>
          <p:cNvPr id="49" name="Freeform 49">
            <a:extLst>
              <a:ext uri="{FF2B5EF4-FFF2-40B4-BE49-F238E27FC236}">
                <a16:creationId xmlns:a16="http://schemas.microsoft.com/office/drawing/2014/main" id="{6D55E746-6B71-A773-8028-7BDB1F336DDC}"/>
              </a:ext>
            </a:extLst>
          </p:cNvPr>
          <p:cNvSpPr/>
          <p:nvPr/>
        </p:nvSpPr>
        <p:spPr>
          <a:xfrm>
            <a:off x="5310659" y="10041375"/>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50" name="Freeform 50">
            <a:extLst>
              <a:ext uri="{FF2B5EF4-FFF2-40B4-BE49-F238E27FC236}">
                <a16:creationId xmlns:a16="http://schemas.microsoft.com/office/drawing/2014/main" id="{6B3248F8-F79E-7B6E-79C8-E8FFB473394B}"/>
              </a:ext>
            </a:extLst>
          </p:cNvPr>
          <p:cNvSpPr/>
          <p:nvPr/>
        </p:nvSpPr>
        <p:spPr>
          <a:xfrm rot="2203448">
            <a:off x="6746259" y="10182619"/>
            <a:ext cx="2401361" cy="2458731"/>
          </a:xfrm>
          <a:custGeom>
            <a:avLst/>
            <a:gdLst/>
            <a:ahLst/>
            <a:cxnLst/>
            <a:rect l="l" t="t" r="r" b="b"/>
            <a:pathLst>
              <a:path w="2401361" h="2458731">
                <a:moveTo>
                  <a:pt x="0" y="0"/>
                </a:moveTo>
                <a:lnTo>
                  <a:pt x="2401361" y="0"/>
                </a:lnTo>
                <a:lnTo>
                  <a:pt x="2401361" y="2458731"/>
                </a:lnTo>
                <a:lnTo>
                  <a:pt x="0" y="245873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2" name="TextBox 51">
            <a:extLst>
              <a:ext uri="{FF2B5EF4-FFF2-40B4-BE49-F238E27FC236}">
                <a16:creationId xmlns:a16="http://schemas.microsoft.com/office/drawing/2014/main" id="{CFEEDD1D-8A85-1F6F-1121-353DCB710778}"/>
              </a:ext>
            </a:extLst>
          </p:cNvPr>
          <p:cNvSpPr txBox="1"/>
          <p:nvPr/>
        </p:nvSpPr>
        <p:spPr>
          <a:xfrm>
            <a:off x="3680159" y="9528175"/>
            <a:ext cx="7766304" cy="523220"/>
          </a:xfrm>
          <a:prstGeom prst="rect">
            <a:avLst/>
          </a:prstGeom>
          <a:noFill/>
        </p:spPr>
        <p:txBody>
          <a:bodyPr wrap="square" rtlCol="0">
            <a:spAutoFit/>
          </a:bodyPr>
          <a:lstStyle/>
          <a:p>
            <a:r>
              <a:rPr lang="en-US" sz="2800" dirty="0"/>
              <a:t>Reference: </a:t>
            </a:r>
            <a:r>
              <a:rPr lang="en-US" sz="2800" dirty="0">
                <a:hlinkClick r:id="rId16"/>
              </a:rPr>
              <a:t>Substance Abuse Position Analysis</a:t>
            </a:r>
            <a:endParaRPr lang="en-US" sz="2800" dirty="0"/>
          </a:p>
        </p:txBody>
      </p:sp>
      <p:sp>
        <p:nvSpPr>
          <p:cNvPr id="55" name="TextBox 54">
            <a:extLst>
              <a:ext uri="{FF2B5EF4-FFF2-40B4-BE49-F238E27FC236}">
                <a16:creationId xmlns:a16="http://schemas.microsoft.com/office/drawing/2014/main" id="{1ED706B6-30D6-DCE8-3FC6-93F4028BE7C0}"/>
              </a:ext>
            </a:extLst>
          </p:cNvPr>
          <p:cNvSpPr txBox="1"/>
          <p:nvPr/>
        </p:nvSpPr>
        <p:spPr>
          <a:xfrm>
            <a:off x="2479030" y="43777"/>
            <a:ext cx="11622504" cy="1021433"/>
          </a:xfrm>
          <a:prstGeom prst="rect">
            <a:avLst/>
          </a:prstGeom>
          <a:noFill/>
        </p:spPr>
        <p:txBody>
          <a:bodyPr wrap="square">
            <a:spAutoFit/>
          </a:bodyPr>
          <a:lstStyle/>
          <a:p>
            <a:pPr algn="l">
              <a:lnSpc>
                <a:spcPts val="7474"/>
              </a:lnSpc>
            </a:pPr>
            <a:r>
              <a:rPr lang="en-US" sz="5400" b="1" dirty="0">
                <a:solidFill>
                  <a:srgbClr val="FFFFFF"/>
                </a:solidFill>
                <a:latin typeface="TT Norms Bold"/>
                <a:ea typeface="TT Norms Bold"/>
                <a:cs typeface="TT Norms Bold"/>
                <a:sym typeface="TT Norms Bold"/>
              </a:rPr>
              <a:t>Drug Testing Indicator Code</a:t>
            </a:r>
          </a:p>
        </p:txBody>
      </p:sp>
      <p:pic>
        <p:nvPicPr>
          <p:cNvPr id="2" name="Picture 1">
            <a:extLst>
              <a:ext uri="{FF2B5EF4-FFF2-40B4-BE49-F238E27FC236}">
                <a16:creationId xmlns:a16="http://schemas.microsoft.com/office/drawing/2014/main" id="{B0A2457C-FC92-C77F-F235-8F493FB8E72C}"/>
              </a:ext>
            </a:extLst>
          </p:cNvPr>
          <p:cNvPicPr>
            <a:picLocks noChangeAspect="1"/>
          </p:cNvPicPr>
          <p:nvPr/>
        </p:nvPicPr>
        <p:blipFill>
          <a:blip r:embed="rId17"/>
          <a:stretch>
            <a:fillRect/>
          </a:stretch>
        </p:blipFill>
        <p:spPr>
          <a:xfrm>
            <a:off x="140994" y="1791096"/>
            <a:ext cx="17862560" cy="8686403"/>
          </a:xfrm>
          <a:prstGeom prst="rect">
            <a:avLst/>
          </a:prstGeom>
        </p:spPr>
      </p:pic>
      <p:pic>
        <p:nvPicPr>
          <p:cNvPr id="53" name="JT-21 (2)">
            <a:hlinkClick r:id="" action="ppaction://media"/>
            <a:extLst>
              <a:ext uri="{FF2B5EF4-FFF2-40B4-BE49-F238E27FC236}">
                <a16:creationId xmlns:a16="http://schemas.microsoft.com/office/drawing/2014/main" id="{9A5E7E27-6C80-D841-BC27-A0DFD262B37A}"/>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6026456" y="10716689"/>
            <a:ext cx="487363" cy="487363"/>
          </a:xfrm>
          <a:prstGeom prst="rect">
            <a:avLst/>
          </a:prstGeom>
        </p:spPr>
      </p:pic>
      <mc:AlternateContent xmlns:mc="http://schemas.openxmlformats.org/markup-compatibility/2006" xmlns:p14="http://schemas.microsoft.com/office/powerpoint/2010/main">
        <mc:Choice Requires="p14">
          <p:contentPart p14:bwMode="auto" r:id="rId19">
            <p14:nvContentPartPr>
              <p14:cNvPr id="75" name="Ink 74">
                <a:extLst>
                  <a:ext uri="{FF2B5EF4-FFF2-40B4-BE49-F238E27FC236}">
                    <a16:creationId xmlns:a16="http://schemas.microsoft.com/office/drawing/2014/main" id="{D0DBFCF8-61FE-59B8-053B-AF7D180AECBB}"/>
                  </a:ext>
                </a:extLst>
              </p14:cNvPr>
              <p14:cNvContentPartPr/>
              <p14:nvPr/>
            </p14:nvContentPartPr>
            <p14:xfrm rot="724229">
              <a:off x="2701878" y="8343732"/>
              <a:ext cx="3149268" cy="3264528"/>
            </p14:xfrm>
          </p:contentPart>
        </mc:Choice>
        <mc:Fallback xmlns="">
          <p:pic>
            <p:nvPicPr>
              <p:cNvPr id="75" name="Ink 74">
                <a:extLst>
                  <a:ext uri="{FF2B5EF4-FFF2-40B4-BE49-F238E27FC236}">
                    <a16:creationId xmlns:a16="http://schemas.microsoft.com/office/drawing/2014/main" id="{D0DBFCF8-61FE-59B8-053B-AF7D180AECBB}"/>
                  </a:ext>
                </a:extLst>
              </p:cNvPr>
              <p:cNvPicPr/>
              <p:nvPr/>
            </p:nvPicPr>
            <p:blipFill>
              <a:blip r:embed="rId30"/>
              <a:stretch>
                <a:fillRect/>
              </a:stretch>
            </p:blipFill>
            <p:spPr>
              <a:xfrm rot="724229">
                <a:off x="2695756" y="8337609"/>
                <a:ext cx="3161512" cy="3276774"/>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76" name="Ink 75">
                <a:extLst>
                  <a:ext uri="{FF2B5EF4-FFF2-40B4-BE49-F238E27FC236}">
                    <a16:creationId xmlns:a16="http://schemas.microsoft.com/office/drawing/2014/main" id="{2C0246C9-0CA1-B3BE-D1FE-12E6074EDD27}"/>
                  </a:ext>
                </a:extLst>
              </p14:cNvPr>
              <p14:cNvContentPartPr/>
              <p14:nvPr/>
            </p14:nvContentPartPr>
            <p14:xfrm>
              <a:off x="4435272" y="9894096"/>
              <a:ext cx="137520" cy="233640"/>
            </p14:xfrm>
          </p:contentPart>
        </mc:Choice>
        <mc:Fallback xmlns="">
          <p:pic>
            <p:nvPicPr>
              <p:cNvPr id="76" name="Ink 75">
                <a:extLst>
                  <a:ext uri="{FF2B5EF4-FFF2-40B4-BE49-F238E27FC236}">
                    <a16:creationId xmlns:a16="http://schemas.microsoft.com/office/drawing/2014/main" id="{2C0246C9-0CA1-B3BE-D1FE-12E6074EDD27}"/>
                  </a:ext>
                </a:extLst>
              </p:cNvPr>
              <p:cNvPicPr/>
              <p:nvPr/>
            </p:nvPicPr>
            <p:blipFill>
              <a:blip r:embed="rId32"/>
              <a:stretch>
                <a:fillRect/>
              </a:stretch>
            </p:blipFill>
            <p:spPr>
              <a:xfrm>
                <a:off x="4429152" y="9887976"/>
                <a:ext cx="149760" cy="2458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78" name="Ink 77">
                <a:extLst>
                  <a:ext uri="{FF2B5EF4-FFF2-40B4-BE49-F238E27FC236}">
                    <a16:creationId xmlns:a16="http://schemas.microsoft.com/office/drawing/2014/main" id="{22F3C8FD-371E-54F0-F72D-10603069FCCF}"/>
                  </a:ext>
                </a:extLst>
              </p14:cNvPr>
              <p14:cNvContentPartPr/>
              <p14:nvPr/>
            </p14:nvContentPartPr>
            <p14:xfrm>
              <a:off x="4443912" y="10204056"/>
              <a:ext cx="360" cy="360"/>
            </p14:xfrm>
          </p:contentPart>
        </mc:Choice>
        <mc:Fallback xmlns="">
          <p:pic>
            <p:nvPicPr>
              <p:cNvPr id="78" name="Ink 77">
                <a:extLst>
                  <a:ext uri="{FF2B5EF4-FFF2-40B4-BE49-F238E27FC236}">
                    <a16:creationId xmlns:a16="http://schemas.microsoft.com/office/drawing/2014/main" id="{22F3C8FD-371E-54F0-F72D-10603069FCCF}"/>
                  </a:ext>
                </a:extLst>
              </p:cNvPr>
              <p:cNvPicPr/>
              <p:nvPr/>
            </p:nvPicPr>
            <p:blipFill>
              <a:blip r:embed="rId34"/>
              <a:stretch>
                <a:fillRect/>
              </a:stretch>
            </p:blipFill>
            <p:spPr>
              <a:xfrm>
                <a:off x="4437792" y="10197936"/>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83" name="Ink 82">
                <a:extLst>
                  <a:ext uri="{FF2B5EF4-FFF2-40B4-BE49-F238E27FC236}">
                    <a16:creationId xmlns:a16="http://schemas.microsoft.com/office/drawing/2014/main" id="{4309EF3D-B640-F01B-5E33-85B585A7E4E1}"/>
                  </a:ext>
                </a:extLst>
              </p14:cNvPr>
              <p14:cNvContentPartPr/>
              <p14:nvPr/>
            </p14:nvContentPartPr>
            <p14:xfrm>
              <a:off x="4425912" y="10277856"/>
              <a:ext cx="360" cy="360"/>
            </p14:xfrm>
          </p:contentPart>
        </mc:Choice>
        <mc:Fallback xmlns="">
          <p:pic>
            <p:nvPicPr>
              <p:cNvPr id="83" name="Ink 82">
                <a:extLst>
                  <a:ext uri="{FF2B5EF4-FFF2-40B4-BE49-F238E27FC236}">
                    <a16:creationId xmlns:a16="http://schemas.microsoft.com/office/drawing/2014/main" id="{4309EF3D-B640-F01B-5E33-85B585A7E4E1}"/>
                  </a:ext>
                </a:extLst>
              </p:cNvPr>
              <p:cNvPicPr/>
              <p:nvPr/>
            </p:nvPicPr>
            <p:blipFill>
              <a:blip r:embed="rId34"/>
              <a:stretch>
                <a:fillRect/>
              </a:stretch>
            </p:blipFill>
            <p:spPr>
              <a:xfrm>
                <a:off x="4419792" y="10271376"/>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84" name="Ink 83">
                <a:extLst>
                  <a:ext uri="{FF2B5EF4-FFF2-40B4-BE49-F238E27FC236}">
                    <a16:creationId xmlns:a16="http://schemas.microsoft.com/office/drawing/2014/main" id="{AB2A6071-65B8-242A-6F4B-E1B82E691FBF}"/>
                  </a:ext>
                </a:extLst>
              </p14:cNvPr>
              <p14:cNvContentPartPr/>
              <p14:nvPr/>
            </p14:nvContentPartPr>
            <p14:xfrm>
              <a:off x="4462272" y="10149696"/>
              <a:ext cx="360" cy="360"/>
            </p14:xfrm>
          </p:contentPart>
        </mc:Choice>
        <mc:Fallback xmlns="">
          <p:pic>
            <p:nvPicPr>
              <p:cNvPr id="84" name="Ink 83">
                <a:extLst>
                  <a:ext uri="{FF2B5EF4-FFF2-40B4-BE49-F238E27FC236}">
                    <a16:creationId xmlns:a16="http://schemas.microsoft.com/office/drawing/2014/main" id="{AB2A6071-65B8-242A-6F4B-E1B82E691FBF}"/>
                  </a:ext>
                </a:extLst>
              </p:cNvPr>
              <p:cNvPicPr/>
              <p:nvPr/>
            </p:nvPicPr>
            <p:blipFill>
              <a:blip r:embed="rId34"/>
              <a:stretch>
                <a:fillRect/>
              </a:stretch>
            </p:blipFill>
            <p:spPr>
              <a:xfrm>
                <a:off x="4455792" y="10143576"/>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86" name="Ink 85">
                <a:extLst>
                  <a:ext uri="{FF2B5EF4-FFF2-40B4-BE49-F238E27FC236}">
                    <a16:creationId xmlns:a16="http://schemas.microsoft.com/office/drawing/2014/main" id="{DE00CD02-DEFC-DA8B-62E7-63DF9874E929}"/>
                  </a:ext>
                </a:extLst>
              </p14:cNvPr>
              <p14:cNvContentPartPr/>
              <p14:nvPr/>
            </p14:nvContentPartPr>
            <p14:xfrm>
              <a:off x="4103352" y="9917136"/>
              <a:ext cx="326880" cy="342360"/>
            </p14:xfrm>
          </p:contentPart>
        </mc:Choice>
        <mc:Fallback xmlns="">
          <p:pic>
            <p:nvPicPr>
              <p:cNvPr id="86" name="Ink 85">
                <a:extLst>
                  <a:ext uri="{FF2B5EF4-FFF2-40B4-BE49-F238E27FC236}">
                    <a16:creationId xmlns:a16="http://schemas.microsoft.com/office/drawing/2014/main" id="{DE00CD02-DEFC-DA8B-62E7-63DF9874E929}"/>
                  </a:ext>
                </a:extLst>
              </p:cNvPr>
              <p:cNvPicPr/>
              <p:nvPr/>
            </p:nvPicPr>
            <p:blipFill>
              <a:blip r:embed="rId38"/>
              <a:stretch>
                <a:fillRect/>
              </a:stretch>
            </p:blipFill>
            <p:spPr>
              <a:xfrm>
                <a:off x="4097232" y="9911016"/>
                <a:ext cx="339120" cy="354600"/>
              </a:xfrm>
              <a:prstGeom prst="rect">
                <a:avLst/>
              </a:prstGeom>
            </p:spPr>
          </p:pic>
        </mc:Fallback>
      </mc:AlternateContent>
      <p:grpSp>
        <p:nvGrpSpPr>
          <p:cNvPr id="90" name="Group 89">
            <a:extLst>
              <a:ext uri="{FF2B5EF4-FFF2-40B4-BE49-F238E27FC236}">
                <a16:creationId xmlns:a16="http://schemas.microsoft.com/office/drawing/2014/main" id="{4641F08C-36AF-E688-D615-974A2D42149E}"/>
              </a:ext>
            </a:extLst>
          </p:cNvPr>
          <p:cNvGrpSpPr/>
          <p:nvPr/>
        </p:nvGrpSpPr>
        <p:grpSpPr>
          <a:xfrm>
            <a:off x="3552192" y="9904176"/>
            <a:ext cx="1113480" cy="332640"/>
            <a:chOff x="3552192" y="9904176"/>
            <a:chExt cx="1113480" cy="332640"/>
          </a:xfrm>
        </p:grpSpPr>
        <mc:AlternateContent xmlns:mc="http://schemas.openxmlformats.org/markup-compatibility/2006" xmlns:p14="http://schemas.microsoft.com/office/powerpoint/2010/main">
          <mc:Choice Requires="p14">
            <p:contentPart p14:bwMode="auto" r:id="rId39">
              <p14:nvContentPartPr>
                <p14:cNvPr id="60" name="Ink 59">
                  <a:extLst>
                    <a:ext uri="{FF2B5EF4-FFF2-40B4-BE49-F238E27FC236}">
                      <a16:creationId xmlns:a16="http://schemas.microsoft.com/office/drawing/2014/main" id="{FF0A061B-88BA-2079-C4C5-5485F2595859}"/>
                    </a:ext>
                  </a:extLst>
                </p14:cNvPr>
                <p14:cNvContentPartPr/>
                <p14:nvPr/>
              </p14:nvContentPartPr>
              <p14:xfrm>
                <a:off x="4535712" y="10094616"/>
                <a:ext cx="360" cy="360"/>
              </p14:xfrm>
            </p:contentPart>
          </mc:Choice>
          <mc:Fallback xmlns="">
            <p:pic>
              <p:nvPicPr>
                <p:cNvPr id="60" name="Ink 59">
                  <a:extLst>
                    <a:ext uri="{FF2B5EF4-FFF2-40B4-BE49-F238E27FC236}">
                      <a16:creationId xmlns:a16="http://schemas.microsoft.com/office/drawing/2014/main" id="{FF0A061B-88BA-2079-C4C5-5485F2595859}"/>
                    </a:ext>
                  </a:extLst>
                </p:cNvPr>
                <p:cNvPicPr/>
                <p:nvPr/>
              </p:nvPicPr>
              <p:blipFill>
                <a:blip r:embed="rId34"/>
                <a:stretch>
                  <a:fillRect/>
                </a:stretch>
              </p:blipFill>
              <p:spPr>
                <a:xfrm>
                  <a:off x="4529232" y="10088496"/>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61" name="Ink 60">
                  <a:extLst>
                    <a:ext uri="{FF2B5EF4-FFF2-40B4-BE49-F238E27FC236}">
                      <a16:creationId xmlns:a16="http://schemas.microsoft.com/office/drawing/2014/main" id="{CB6A2CDC-2C05-F73A-0F6A-B8D245191CA3}"/>
                    </a:ext>
                  </a:extLst>
                </p14:cNvPr>
                <p14:cNvContentPartPr/>
                <p14:nvPr/>
              </p14:nvContentPartPr>
              <p14:xfrm>
                <a:off x="4535712" y="10094616"/>
                <a:ext cx="360" cy="360"/>
              </p14:xfrm>
            </p:contentPart>
          </mc:Choice>
          <mc:Fallback xmlns="">
            <p:pic>
              <p:nvPicPr>
                <p:cNvPr id="61" name="Ink 60">
                  <a:extLst>
                    <a:ext uri="{FF2B5EF4-FFF2-40B4-BE49-F238E27FC236}">
                      <a16:creationId xmlns:a16="http://schemas.microsoft.com/office/drawing/2014/main" id="{CB6A2CDC-2C05-F73A-0F6A-B8D245191CA3}"/>
                    </a:ext>
                  </a:extLst>
                </p:cNvPr>
                <p:cNvPicPr/>
                <p:nvPr/>
              </p:nvPicPr>
              <p:blipFill>
                <a:blip r:embed="rId34"/>
                <a:stretch>
                  <a:fillRect/>
                </a:stretch>
              </p:blipFill>
              <p:spPr>
                <a:xfrm>
                  <a:off x="4529232" y="10088496"/>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62" name="Ink 61">
                  <a:extLst>
                    <a:ext uri="{FF2B5EF4-FFF2-40B4-BE49-F238E27FC236}">
                      <a16:creationId xmlns:a16="http://schemas.microsoft.com/office/drawing/2014/main" id="{3AC0245A-240F-F29A-6CE6-C3B585602510}"/>
                    </a:ext>
                  </a:extLst>
                </p14:cNvPr>
                <p14:cNvContentPartPr/>
                <p14:nvPr/>
              </p14:nvContentPartPr>
              <p14:xfrm>
                <a:off x="4535712" y="10094616"/>
                <a:ext cx="360" cy="360"/>
              </p14:xfrm>
            </p:contentPart>
          </mc:Choice>
          <mc:Fallback xmlns="">
            <p:pic>
              <p:nvPicPr>
                <p:cNvPr id="62" name="Ink 61">
                  <a:extLst>
                    <a:ext uri="{FF2B5EF4-FFF2-40B4-BE49-F238E27FC236}">
                      <a16:creationId xmlns:a16="http://schemas.microsoft.com/office/drawing/2014/main" id="{3AC0245A-240F-F29A-6CE6-C3B585602510}"/>
                    </a:ext>
                  </a:extLst>
                </p:cNvPr>
                <p:cNvPicPr/>
                <p:nvPr/>
              </p:nvPicPr>
              <p:blipFill>
                <a:blip r:embed="rId34"/>
                <a:stretch>
                  <a:fillRect/>
                </a:stretch>
              </p:blipFill>
              <p:spPr>
                <a:xfrm>
                  <a:off x="4529232" y="10088496"/>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63" name="Ink 62">
                  <a:extLst>
                    <a:ext uri="{FF2B5EF4-FFF2-40B4-BE49-F238E27FC236}">
                      <a16:creationId xmlns:a16="http://schemas.microsoft.com/office/drawing/2014/main" id="{C5D02E62-8361-EFD4-FB9F-B92EFF6087EE}"/>
                    </a:ext>
                  </a:extLst>
                </p14:cNvPr>
                <p14:cNvContentPartPr/>
                <p14:nvPr/>
              </p14:nvContentPartPr>
              <p14:xfrm>
                <a:off x="4535712" y="10094616"/>
                <a:ext cx="360" cy="360"/>
              </p14:xfrm>
            </p:contentPart>
          </mc:Choice>
          <mc:Fallback xmlns="">
            <p:pic>
              <p:nvPicPr>
                <p:cNvPr id="63" name="Ink 62">
                  <a:extLst>
                    <a:ext uri="{FF2B5EF4-FFF2-40B4-BE49-F238E27FC236}">
                      <a16:creationId xmlns:a16="http://schemas.microsoft.com/office/drawing/2014/main" id="{C5D02E62-8361-EFD4-FB9F-B92EFF6087EE}"/>
                    </a:ext>
                  </a:extLst>
                </p:cNvPr>
                <p:cNvPicPr/>
                <p:nvPr/>
              </p:nvPicPr>
              <p:blipFill>
                <a:blip r:embed="rId34"/>
                <a:stretch>
                  <a:fillRect/>
                </a:stretch>
              </p:blipFill>
              <p:spPr>
                <a:xfrm>
                  <a:off x="4529232" y="10088496"/>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65" name="Ink 64">
                  <a:extLst>
                    <a:ext uri="{FF2B5EF4-FFF2-40B4-BE49-F238E27FC236}">
                      <a16:creationId xmlns:a16="http://schemas.microsoft.com/office/drawing/2014/main" id="{A5A99327-2615-DC42-1DA0-05B956B9444E}"/>
                    </a:ext>
                  </a:extLst>
                </p14:cNvPr>
                <p14:cNvContentPartPr/>
                <p14:nvPr/>
              </p14:nvContentPartPr>
              <p14:xfrm>
                <a:off x="4425912" y="10040256"/>
                <a:ext cx="360" cy="360"/>
              </p14:xfrm>
            </p:contentPart>
          </mc:Choice>
          <mc:Fallback xmlns="">
            <p:pic>
              <p:nvPicPr>
                <p:cNvPr id="65" name="Ink 64">
                  <a:extLst>
                    <a:ext uri="{FF2B5EF4-FFF2-40B4-BE49-F238E27FC236}">
                      <a16:creationId xmlns:a16="http://schemas.microsoft.com/office/drawing/2014/main" id="{A5A99327-2615-DC42-1DA0-05B956B9444E}"/>
                    </a:ext>
                  </a:extLst>
                </p:cNvPr>
                <p:cNvPicPr/>
                <p:nvPr/>
              </p:nvPicPr>
              <p:blipFill>
                <a:blip r:embed="rId34"/>
                <a:stretch>
                  <a:fillRect/>
                </a:stretch>
              </p:blipFill>
              <p:spPr>
                <a:xfrm>
                  <a:off x="4419792" y="10033776"/>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48" name="Ink 47">
                  <a:extLst>
                    <a:ext uri="{FF2B5EF4-FFF2-40B4-BE49-F238E27FC236}">
                      <a16:creationId xmlns:a16="http://schemas.microsoft.com/office/drawing/2014/main" id="{5685DDD9-BE49-F979-2783-8D2F83466A53}"/>
                    </a:ext>
                  </a:extLst>
                </p14:cNvPr>
                <p14:cNvContentPartPr/>
                <p14:nvPr/>
              </p14:nvContentPartPr>
              <p14:xfrm>
                <a:off x="4608072" y="10021896"/>
                <a:ext cx="360" cy="360"/>
              </p14:xfrm>
            </p:contentPart>
          </mc:Choice>
          <mc:Fallback xmlns="">
            <p:pic>
              <p:nvPicPr>
                <p:cNvPr id="48" name="Ink 47">
                  <a:extLst>
                    <a:ext uri="{FF2B5EF4-FFF2-40B4-BE49-F238E27FC236}">
                      <a16:creationId xmlns:a16="http://schemas.microsoft.com/office/drawing/2014/main" id="{5685DDD9-BE49-F979-2783-8D2F83466A53}"/>
                    </a:ext>
                  </a:extLst>
                </p:cNvPr>
                <p:cNvPicPr/>
                <p:nvPr/>
              </p:nvPicPr>
              <p:blipFill>
                <a:blip r:embed="rId34"/>
                <a:stretch>
                  <a:fillRect/>
                </a:stretch>
              </p:blipFill>
              <p:spPr>
                <a:xfrm>
                  <a:off x="4601952" y="10015776"/>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51" name="Ink 50">
                  <a:extLst>
                    <a:ext uri="{FF2B5EF4-FFF2-40B4-BE49-F238E27FC236}">
                      <a16:creationId xmlns:a16="http://schemas.microsoft.com/office/drawing/2014/main" id="{F7247D2C-DA3A-2ECA-20EC-3C81B54570E8}"/>
                    </a:ext>
                  </a:extLst>
                </p14:cNvPr>
                <p14:cNvContentPartPr/>
                <p14:nvPr/>
              </p14:nvContentPartPr>
              <p14:xfrm>
                <a:off x="4645152" y="10113696"/>
                <a:ext cx="360" cy="360"/>
              </p14:xfrm>
            </p:contentPart>
          </mc:Choice>
          <mc:Fallback xmlns="">
            <p:pic>
              <p:nvPicPr>
                <p:cNvPr id="51" name="Ink 50">
                  <a:extLst>
                    <a:ext uri="{FF2B5EF4-FFF2-40B4-BE49-F238E27FC236}">
                      <a16:creationId xmlns:a16="http://schemas.microsoft.com/office/drawing/2014/main" id="{F7247D2C-DA3A-2ECA-20EC-3C81B54570E8}"/>
                    </a:ext>
                  </a:extLst>
                </p:cNvPr>
                <p:cNvPicPr/>
                <p:nvPr/>
              </p:nvPicPr>
              <p:blipFill>
                <a:blip r:embed="rId34"/>
                <a:stretch>
                  <a:fillRect/>
                </a:stretch>
              </p:blipFill>
              <p:spPr>
                <a:xfrm>
                  <a:off x="4639032" y="10107216"/>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54" name="Ink 53">
                  <a:extLst>
                    <a:ext uri="{FF2B5EF4-FFF2-40B4-BE49-F238E27FC236}">
                      <a16:creationId xmlns:a16="http://schemas.microsoft.com/office/drawing/2014/main" id="{8A9CF1D5-17B5-CEBF-A93A-41C21F4ECDA6}"/>
                    </a:ext>
                  </a:extLst>
                </p14:cNvPr>
                <p14:cNvContentPartPr/>
                <p14:nvPr/>
              </p14:nvContentPartPr>
              <p14:xfrm>
                <a:off x="4645152" y="10003896"/>
                <a:ext cx="360" cy="360"/>
              </p14:xfrm>
            </p:contentPart>
          </mc:Choice>
          <mc:Fallback xmlns="">
            <p:pic>
              <p:nvPicPr>
                <p:cNvPr id="54" name="Ink 53">
                  <a:extLst>
                    <a:ext uri="{FF2B5EF4-FFF2-40B4-BE49-F238E27FC236}">
                      <a16:creationId xmlns:a16="http://schemas.microsoft.com/office/drawing/2014/main" id="{8A9CF1D5-17B5-CEBF-A93A-41C21F4ECDA6}"/>
                    </a:ext>
                  </a:extLst>
                </p:cNvPr>
                <p:cNvPicPr/>
                <p:nvPr/>
              </p:nvPicPr>
              <p:blipFill>
                <a:blip r:embed="rId34"/>
                <a:stretch>
                  <a:fillRect/>
                </a:stretch>
              </p:blipFill>
              <p:spPr>
                <a:xfrm>
                  <a:off x="4639032" y="9997776"/>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56" name="Ink 55">
                  <a:extLst>
                    <a:ext uri="{FF2B5EF4-FFF2-40B4-BE49-F238E27FC236}">
                      <a16:creationId xmlns:a16="http://schemas.microsoft.com/office/drawing/2014/main" id="{48831426-1B21-2B0D-5FD9-EFF5B5AA7041}"/>
                    </a:ext>
                  </a:extLst>
                </p14:cNvPr>
                <p14:cNvContentPartPr/>
                <p14:nvPr/>
              </p14:nvContentPartPr>
              <p14:xfrm>
                <a:off x="4571352" y="9965016"/>
                <a:ext cx="94320" cy="199440"/>
              </p14:xfrm>
            </p:contentPart>
          </mc:Choice>
          <mc:Fallback xmlns="">
            <p:pic>
              <p:nvPicPr>
                <p:cNvPr id="56" name="Ink 55">
                  <a:extLst>
                    <a:ext uri="{FF2B5EF4-FFF2-40B4-BE49-F238E27FC236}">
                      <a16:creationId xmlns:a16="http://schemas.microsoft.com/office/drawing/2014/main" id="{48831426-1B21-2B0D-5FD9-EFF5B5AA7041}"/>
                    </a:ext>
                  </a:extLst>
                </p:cNvPr>
                <p:cNvPicPr/>
                <p:nvPr/>
              </p:nvPicPr>
              <p:blipFill>
                <a:blip r:embed="rId48"/>
                <a:stretch>
                  <a:fillRect/>
                </a:stretch>
              </p:blipFill>
              <p:spPr>
                <a:xfrm>
                  <a:off x="4565232" y="9958896"/>
                  <a:ext cx="106560" cy="21168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57" name="Ink 56">
                  <a:extLst>
                    <a:ext uri="{FF2B5EF4-FFF2-40B4-BE49-F238E27FC236}">
                      <a16:creationId xmlns:a16="http://schemas.microsoft.com/office/drawing/2014/main" id="{43FC0993-A91A-5B1D-7BC2-153418668C7A}"/>
                    </a:ext>
                  </a:extLst>
                </p14:cNvPr>
                <p14:cNvContentPartPr/>
                <p14:nvPr/>
              </p14:nvContentPartPr>
              <p14:xfrm>
                <a:off x="4590072" y="10149696"/>
                <a:ext cx="360" cy="360"/>
              </p14:xfrm>
            </p:contentPart>
          </mc:Choice>
          <mc:Fallback xmlns="">
            <p:pic>
              <p:nvPicPr>
                <p:cNvPr id="57" name="Ink 56">
                  <a:extLst>
                    <a:ext uri="{FF2B5EF4-FFF2-40B4-BE49-F238E27FC236}">
                      <a16:creationId xmlns:a16="http://schemas.microsoft.com/office/drawing/2014/main" id="{43FC0993-A91A-5B1D-7BC2-153418668C7A}"/>
                    </a:ext>
                  </a:extLst>
                </p:cNvPr>
                <p:cNvPicPr/>
                <p:nvPr/>
              </p:nvPicPr>
              <p:blipFill>
                <a:blip r:embed="rId34"/>
                <a:stretch>
                  <a:fillRect/>
                </a:stretch>
              </p:blipFill>
              <p:spPr>
                <a:xfrm>
                  <a:off x="4583952" y="10143576"/>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58" name="Ink 57">
                  <a:extLst>
                    <a:ext uri="{FF2B5EF4-FFF2-40B4-BE49-F238E27FC236}">
                      <a16:creationId xmlns:a16="http://schemas.microsoft.com/office/drawing/2014/main" id="{C1A9EE86-3CE7-8776-359E-1B0A252D7A2F}"/>
                    </a:ext>
                  </a:extLst>
                </p14:cNvPr>
                <p14:cNvContentPartPr/>
                <p14:nvPr/>
              </p14:nvContentPartPr>
              <p14:xfrm>
                <a:off x="4590072" y="10076256"/>
                <a:ext cx="360" cy="360"/>
              </p14:xfrm>
            </p:contentPart>
          </mc:Choice>
          <mc:Fallback xmlns="">
            <p:pic>
              <p:nvPicPr>
                <p:cNvPr id="58" name="Ink 57">
                  <a:extLst>
                    <a:ext uri="{FF2B5EF4-FFF2-40B4-BE49-F238E27FC236}">
                      <a16:creationId xmlns:a16="http://schemas.microsoft.com/office/drawing/2014/main" id="{C1A9EE86-3CE7-8776-359E-1B0A252D7A2F}"/>
                    </a:ext>
                  </a:extLst>
                </p:cNvPr>
                <p:cNvPicPr/>
                <p:nvPr/>
              </p:nvPicPr>
              <p:blipFill>
                <a:blip r:embed="rId34"/>
                <a:stretch>
                  <a:fillRect/>
                </a:stretch>
              </p:blipFill>
              <p:spPr>
                <a:xfrm>
                  <a:off x="4583952" y="10070136"/>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66" name="Ink 65">
                  <a:extLst>
                    <a:ext uri="{FF2B5EF4-FFF2-40B4-BE49-F238E27FC236}">
                      <a16:creationId xmlns:a16="http://schemas.microsoft.com/office/drawing/2014/main" id="{3F929771-758E-EA4C-2513-CC8C79921406}"/>
                    </a:ext>
                  </a:extLst>
                </p14:cNvPr>
                <p14:cNvContentPartPr/>
                <p14:nvPr/>
              </p14:nvContentPartPr>
              <p14:xfrm>
                <a:off x="4571712" y="10076256"/>
                <a:ext cx="360" cy="360"/>
              </p14:xfrm>
            </p:contentPart>
          </mc:Choice>
          <mc:Fallback xmlns="">
            <p:pic>
              <p:nvPicPr>
                <p:cNvPr id="66" name="Ink 65">
                  <a:extLst>
                    <a:ext uri="{FF2B5EF4-FFF2-40B4-BE49-F238E27FC236}">
                      <a16:creationId xmlns:a16="http://schemas.microsoft.com/office/drawing/2014/main" id="{3F929771-758E-EA4C-2513-CC8C79921406}"/>
                    </a:ext>
                  </a:extLst>
                </p:cNvPr>
                <p:cNvPicPr/>
                <p:nvPr/>
              </p:nvPicPr>
              <p:blipFill>
                <a:blip r:embed="rId34"/>
                <a:stretch>
                  <a:fillRect/>
                </a:stretch>
              </p:blipFill>
              <p:spPr>
                <a:xfrm>
                  <a:off x="4565592" y="10070136"/>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68" name="Ink 67">
                  <a:extLst>
                    <a:ext uri="{FF2B5EF4-FFF2-40B4-BE49-F238E27FC236}">
                      <a16:creationId xmlns:a16="http://schemas.microsoft.com/office/drawing/2014/main" id="{6C68CB94-AED3-F2B9-A533-BF4E977F4C62}"/>
                    </a:ext>
                  </a:extLst>
                </p14:cNvPr>
                <p14:cNvContentPartPr/>
                <p14:nvPr/>
              </p14:nvContentPartPr>
              <p14:xfrm>
                <a:off x="4535712" y="10021896"/>
                <a:ext cx="360" cy="360"/>
              </p14:xfrm>
            </p:contentPart>
          </mc:Choice>
          <mc:Fallback xmlns="">
            <p:pic>
              <p:nvPicPr>
                <p:cNvPr id="68" name="Ink 67">
                  <a:extLst>
                    <a:ext uri="{FF2B5EF4-FFF2-40B4-BE49-F238E27FC236}">
                      <a16:creationId xmlns:a16="http://schemas.microsoft.com/office/drawing/2014/main" id="{6C68CB94-AED3-F2B9-A533-BF4E977F4C62}"/>
                    </a:ext>
                  </a:extLst>
                </p:cNvPr>
                <p:cNvPicPr/>
                <p:nvPr/>
              </p:nvPicPr>
              <p:blipFill>
                <a:blip r:embed="rId34"/>
                <a:stretch>
                  <a:fillRect/>
                </a:stretch>
              </p:blipFill>
              <p:spPr>
                <a:xfrm>
                  <a:off x="4529232" y="10015776"/>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69" name="Ink 68">
                  <a:extLst>
                    <a:ext uri="{FF2B5EF4-FFF2-40B4-BE49-F238E27FC236}">
                      <a16:creationId xmlns:a16="http://schemas.microsoft.com/office/drawing/2014/main" id="{A737573E-B5B0-60C1-D0DA-9C7C93C3C8E1}"/>
                    </a:ext>
                  </a:extLst>
                </p14:cNvPr>
                <p14:cNvContentPartPr/>
                <p14:nvPr/>
              </p14:nvContentPartPr>
              <p14:xfrm>
                <a:off x="4535712" y="10021896"/>
                <a:ext cx="360" cy="360"/>
              </p14:xfrm>
            </p:contentPart>
          </mc:Choice>
          <mc:Fallback xmlns="">
            <p:pic>
              <p:nvPicPr>
                <p:cNvPr id="69" name="Ink 68">
                  <a:extLst>
                    <a:ext uri="{FF2B5EF4-FFF2-40B4-BE49-F238E27FC236}">
                      <a16:creationId xmlns:a16="http://schemas.microsoft.com/office/drawing/2014/main" id="{A737573E-B5B0-60C1-D0DA-9C7C93C3C8E1}"/>
                    </a:ext>
                  </a:extLst>
                </p:cNvPr>
                <p:cNvPicPr/>
                <p:nvPr/>
              </p:nvPicPr>
              <p:blipFill>
                <a:blip r:embed="rId34"/>
                <a:stretch>
                  <a:fillRect/>
                </a:stretch>
              </p:blipFill>
              <p:spPr>
                <a:xfrm>
                  <a:off x="4529232" y="10015776"/>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79" name="Ink 78">
                  <a:extLst>
                    <a:ext uri="{FF2B5EF4-FFF2-40B4-BE49-F238E27FC236}">
                      <a16:creationId xmlns:a16="http://schemas.microsoft.com/office/drawing/2014/main" id="{0CC2305D-1A62-3093-EF25-17C3975234C0}"/>
                    </a:ext>
                  </a:extLst>
                </p14:cNvPr>
                <p14:cNvContentPartPr/>
                <p14:nvPr/>
              </p14:nvContentPartPr>
              <p14:xfrm>
                <a:off x="4407552" y="9904176"/>
                <a:ext cx="203040" cy="332640"/>
              </p14:xfrm>
            </p:contentPart>
          </mc:Choice>
          <mc:Fallback xmlns="">
            <p:pic>
              <p:nvPicPr>
                <p:cNvPr id="79" name="Ink 78">
                  <a:extLst>
                    <a:ext uri="{FF2B5EF4-FFF2-40B4-BE49-F238E27FC236}">
                      <a16:creationId xmlns:a16="http://schemas.microsoft.com/office/drawing/2014/main" id="{0CC2305D-1A62-3093-EF25-17C3975234C0}"/>
                    </a:ext>
                  </a:extLst>
                </p:cNvPr>
                <p:cNvPicPr/>
                <p:nvPr/>
              </p:nvPicPr>
              <p:blipFill>
                <a:blip r:embed="rId55"/>
                <a:stretch>
                  <a:fillRect/>
                </a:stretch>
              </p:blipFill>
              <p:spPr>
                <a:xfrm>
                  <a:off x="4401432" y="9898056"/>
                  <a:ext cx="215280" cy="34488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81" name="Ink 80">
                  <a:extLst>
                    <a:ext uri="{FF2B5EF4-FFF2-40B4-BE49-F238E27FC236}">
                      <a16:creationId xmlns:a16="http://schemas.microsoft.com/office/drawing/2014/main" id="{6DE52220-3A3E-8EF5-856C-1F5D821C2754}"/>
                    </a:ext>
                  </a:extLst>
                </p14:cNvPr>
                <p14:cNvContentPartPr/>
                <p14:nvPr/>
              </p14:nvContentPartPr>
              <p14:xfrm>
                <a:off x="4407552" y="10131696"/>
                <a:ext cx="360" cy="360"/>
              </p14:xfrm>
            </p:contentPart>
          </mc:Choice>
          <mc:Fallback xmlns="">
            <p:pic>
              <p:nvPicPr>
                <p:cNvPr id="81" name="Ink 80">
                  <a:extLst>
                    <a:ext uri="{FF2B5EF4-FFF2-40B4-BE49-F238E27FC236}">
                      <a16:creationId xmlns:a16="http://schemas.microsoft.com/office/drawing/2014/main" id="{6DE52220-3A3E-8EF5-856C-1F5D821C2754}"/>
                    </a:ext>
                  </a:extLst>
                </p:cNvPr>
                <p:cNvPicPr/>
                <p:nvPr/>
              </p:nvPicPr>
              <p:blipFill>
                <a:blip r:embed="rId34"/>
                <a:stretch>
                  <a:fillRect/>
                </a:stretch>
              </p:blipFill>
              <p:spPr>
                <a:xfrm>
                  <a:off x="4401432" y="10125576"/>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70" name="Ink 69">
                  <a:extLst>
                    <a:ext uri="{FF2B5EF4-FFF2-40B4-BE49-F238E27FC236}">
                      <a16:creationId xmlns:a16="http://schemas.microsoft.com/office/drawing/2014/main" id="{00632797-336F-CBDF-CF26-B65651DDE894}"/>
                    </a:ext>
                  </a:extLst>
                </p14:cNvPr>
                <p14:cNvContentPartPr/>
                <p14:nvPr/>
              </p14:nvContentPartPr>
              <p14:xfrm>
                <a:off x="4480272" y="10149696"/>
                <a:ext cx="360" cy="360"/>
              </p14:xfrm>
            </p:contentPart>
          </mc:Choice>
          <mc:Fallback xmlns="">
            <p:pic>
              <p:nvPicPr>
                <p:cNvPr id="70" name="Ink 69">
                  <a:extLst>
                    <a:ext uri="{FF2B5EF4-FFF2-40B4-BE49-F238E27FC236}">
                      <a16:creationId xmlns:a16="http://schemas.microsoft.com/office/drawing/2014/main" id="{00632797-336F-CBDF-CF26-B65651DDE894}"/>
                    </a:ext>
                  </a:extLst>
                </p:cNvPr>
                <p:cNvPicPr/>
                <p:nvPr/>
              </p:nvPicPr>
              <p:blipFill>
                <a:blip r:embed="rId34"/>
                <a:stretch>
                  <a:fillRect/>
                </a:stretch>
              </p:blipFill>
              <p:spPr>
                <a:xfrm>
                  <a:off x="4474152" y="10143576"/>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71" name="Ink 70">
                  <a:extLst>
                    <a:ext uri="{FF2B5EF4-FFF2-40B4-BE49-F238E27FC236}">
                      <a16:creationId xmlns:a16="http://schemas.microsoft.com/office/drawing/2014/main" id="{72F7B1A0-BA92-2D97-0FF0-14FD7873BC7E}"/>
                    </a:ext>
                  </a:extLst>
                </p14:cNvPr>
                <p14:cNvContentPartPr/>
                <p14:nvPr/>
              </p14:nvContentPartPr>
              <p14:xfrm>
                <a:off x="4480272" y="10149696"/>
                <a:ext cx="360" cy="360"/>
              </p14:xfrm>
            </p:contentPart>
          </mc:Choice>
          <mc:Fallback xmlns="">
            <p:pic>
              <p:nvPicPr>
                <p:cNvPr id="71" name="Ink 70">
                  <a:extLst>
                    <a:ext uri="{FF2B5EF4-FFF2-40B4-BE49-F238E27FC236}">
                      <a16:creationId xmlns:a16="http://schemas.microsoft.com/office/drawing/2014/main" id="{72F7B1A0-BA92-2D97-0FF0-14FD7873BC7E}"/>
                    </a:ext>
                  </a:extLst>
                </p:cNvPr>
                <p:cNvPicPr/>
                <p:nvPr/>
              </p:nvPicPr>
              <p:blipFill>
                <a:blip r:embed="rId34"/>
                <a:stretch>
                  <a:fillRect/>
                </a:stretch>
              </p:blipFill>
              <p:spPr>
                <a:xfrm>
                  <a:off x="4474152" y="10143576"/>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88" name="Ink 87">
                  <a:extLst>
                    <a:ext uri="{FF2B5EF4-FFF2-40B4-BE49-F238E27FC236}">
                      <a16:creationId xmlns:a16="http://schemas.microsoft.com/office/drawing/2014/main" id="{26742E05-D9EC-AEAB-44DC-16C3A3CF450F}"/>
                    </a:ext>
                  </a:extLst>
                </p14:cNvPr>
                <p14:cNvContentPartPr/>
                <p14:nvPr/>
              </p14:nvContentPartPr>
              <p14:xfrm>
                <a:off x="3552192" y="9926856"/>
                <a:ext cx="1050120" cy="225360"/>
              </p14:xfrm>
            </p:contentPart>
          </mc:Choice>
          <mc:Fallback xmlns="">
            <p:pic>
              <p:nvPicPr>
                <p:cNvPr id="88" name="Ink 87">
                  <a:extLst>
                    <a:ext uri="{FF2B5EF4-FFF2-40B4-BE49-F238E27FC236}">
                      <a16:creationId xmlns:a16="http://schemas.microsoft.com/office/drawing/2014/main" id="{26742E05-D9EC-AEAB-44DC-16C3A3CF450F}"/>
                    </a:ext>
                  </a:extLst>
                </p:cNvPr>
                <p:cNvPicPr/>
                <p:nvPr/>
              </p:nvPicPr>
              <p:blipFill>
                <a:blip r:embed="rId60"/>
                <a:stretch>
                  <a:fillRect/>
                </a:stretch>
              </p:blipFill>
              <p:spPr>
                <a:xfrm>
                  <a:off x="3546072" y="9920736"/>
                  <a:ext cx="1062360" cy="2376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89" name="Ink 88">
                  <a:extLst>
                    <a:ext uri="{FF2B5EF4-FFF2-40B4-BE49-F238E27FC236}">
                      <a16:creationId xmlns:a16="http://schemas.microsoft.com/office/drawing/2014/main" id="{91DA1DC2-7BEA-ECE5-AF3F-5A2A233809AF}"/>
                    </a:ext>
                  </a:extLst>
                </p14:cNvPr>
                <p14:cNvContentPartPr/>
                <p14:nvPr/>
              </p14:nvContentPartPr>
              <p14:xfrm>
                <a:off x="3840192" y="10094616"/>
                <a:ext cx="360" cy="360"/>
              </p14:xfrm>
            </p:contentPart>
          </mc:Choice>
          <mc:Fallback xmlns="">
            <p:pic>
              <p:nvPicPr>
                <p:cNvPr id="89" name="Ink 88">
                  <a:extLst>
                    <a:ext uri="{FF2B5EF4-FFF2-40B4-BE49-F238E27FC236}">
                      <a16:creationId xmlns:a16="http://schemas.microsoft.com/office/drawing/2014/main" id="{91DA1DC2-7BEA-ECE5-AF3F-5A2A233809AF}"/>
                    </a:ext>
                  </a:extLst>
                </p:cNvPr>
                <p:cNvPicPr/>
                <p:nvPr/>
              </p:nvPicPr>
              <p:blipFill>
                <a:blip r:embed="rId34"/>
                <a:stretch>
                  <a:fillRect/>
                </a:stretch>
              </p:blipFill>
              <p:spPr>
                <a:xfrm>
                  <a:off x="3833712" y="10088496"/>
                  <a:ext cx="12600" cy="12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2">
            <p14:nvContentPartPr>
              <p14:cNvPr id="91" name="Ink 90">
                <a:extLst>
                  <a:ext uri="{FF2B5EF4-FFF2-40B4-BE49-F238E27FC236}">
                    <a16:creationId xmlns:a16="http://schemas.microsoft.com/office/drawing/2014/main" id="{37DEE346-DE20-E7B6-FA65-75D697DF2BEE}"/>
                  </a:ext>
                </a:extLst>
              </p14:cNvPr>
              <p14:cNvContentPartPr/>
              <p14:nvPr/>
            </p14:nvContentPartPr>
            <p14:xfrm>
              <a:off x="3712032" y="10040256"/>
              <a:ext cx="360" cy="360"/>
            </p14:xfrm>
          </p:contentPart>
        </mc:Choice>
        <mc:Fallback xmlns="">
          <p:pic>
            <p:nvPicPr>
              <p:cNvPr id="91" name="Ink 90">
                <a:extLst>
                  <a:ext uri="{FF2B5EF4-FFF2-40B4-BE49-F238E27FC236}">
                    <a16:creationId xmlns:a16="http://schemas.microsoft.com/office/drawing/2014/main" id="{37DEE346-DE20-E7B6-FA65-75D697DF2BEE}"/>
                  </a:ext>
                </a:extLst>
              </p:cNvPr>
              <p:cNvPicPr/>
              <p:nvPr/>
            </p:nvPicPr>
            <p:blipFill>
              <a:blip r:embed="rId34"/>
              <a:stretch>
                <a:fillRect/>
              </a:stretch>
            </p:blipFill>
            <p:spPr>
              <a:xfrm>
                <a:off x="3705912" y="10033776"/>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92" name="Ink 91">
                <a:extLst>
                  <a:ext uri="{FF2B5EF4-FFF2-40B4-BE49-F238E27FC236}">
                    <a16:creationId xmlns:a16="http://schemas.microsoft.com/office/drawing/2014/main" id="{12822852-DD5F-A8F1-3A0B-06949097E861}"/>
                  </a:ext>
                </a:extLst>
              </p14:cNvPr>
              <p14:cNvContentPartPr/>
              <p14:nvPr/>
            </p14:nvContentPartPr>
            <p14:xfrm>
              <a:off x="3749472" y="10058256"/>
              <a:ext cx="360" cy="360"/>
            </p14:xfrm>
          </p:contentPart>
        </mc:Choice>
        <mc:Fallback xmlns="">
          <p:pic>
            <p:nvPicPr>
              <p:cNvPr id="92" name="Ink 91">
                <a:extLst>
                  <a:ext uri="{FF2B5EF4-FFF2-40B4-BE49-F238E27FC236}">
                    <a16:creationId xmlns:a16="http://schemas.microsoft.com/office/drawing/2014/main" id="{12822852-DD5F-A8F1-3A0B-06949097E861}"/>
                  </a:ext>
                </a:extLst>
              </p:cNvPr>
              <p:cNvPicPr/>
              <p:nvPr/>
            </p:nvPicPr>
            <p:blipFill>
              <a:blip r:embed="rId34"/>
              <a:stretch>
                <a:fillRect/>
              </a:stretch>
            </p:blipFill>
            <p:spPr>
              <a:xfrm>
                <a:off x="3742992" y="10052136"/>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94" name="Ink 93">
                <a:extLst>
                  <a:ext uri="{FF2B5EF4-FFF2-40B4-BE49-F238E27FC236}">
                    <a16:creationId xmlns:a16="http://schemas.microsoft.com/office/drawing/2014/main" id="{F37F4130-588A-07DB-F97D-DABEAAA8F458}"/>
                  </a:ext>
                </a:extLst>
              </p14:cNvPr>
              <p14:cNvContentPartPr/>
              <p14:nvPr/>
            </p14:nvContentPartPr>
            <p14:xfrm>
              <a:off x="3228192" y="1883736"/>
              <a:ext cx="731160" cy="322560"/>
            </p14:xfrm>
          </p:contentPart>
        </mc:Choice>
        <mc:Fallback xmlns="">
          <p:pic>
            <p:nvPicPr>
              <p:cNvPr id="94" name="Ink 93">
                <a:extLst>
                  <a:ext uri="{FF2B5EF4-FFF2-40B4-BE49-F238E27FC236}">
                    <a16:creationId xmlns:a16="http://schemas.microsoft.com/office/drawing/2014/main" id="{F37F4130-588A-07DB-F97D-DABEAAA8F458}"/>
                  </a:ext>
                </a:extLst>
              </p:cNvPr>
              <p:cNvPicPr/>
              <p:nvPr/>
            </p:nvPicPr>
            <p:blipFill>
              <a:blip r:embed="rId65"/>
              <a:stretch>
                <a:fillRect/>
              </a:stretch>
            </p:blipFill>
            <p:spPr>
              <a:xfrm>
                <a:off x="3222072" y="1877616"/>
                <a:ext cx="743400" cy="33480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95" name="Ink 94">
                <a:extLst>
                  <a:ext uri="{FF2B5EF4-FFF2-40B4-BE49-F238E27FC236}">
                    <a16:creationId xmlns:a16="http://schemas.microsoft.com/office/drawing/2014/main" id="{B39533D3-3870-5AA9-E5A8-868B188EC5A5}"/>
                  </a:ext>
                </a:extLst>
              </p14:cNvPr>
              <p14:cNvContentPartPr/>
              <p14:nvPr/>
            </p14:nvContentPartPr>
            <p14:xfrm>
              <a:off x="3400992" y="2066256"/>
              <a:ext cx="360" cy="360"/>
            </p14:xfrm>
          </p:contentPart>
        </mc:Choice>
        <mc:Fallback xmlns="">
          <p:pic>
            <p:nvPicPr>
              <p:cNvPr id="95" name="Ink 94">
                <a:extLst>
                  <a:ext uri="{FF2B5EF4-FFF2-40B4-BE49-F238E27FC236}">
                    <a16:creationId xmlns:a16="http://schemas.microsoft.com/office/drawing/2014/main" id="{B39533D3-3870-5AA9-E5A8-868B188EC5A5}"/>
                  </a:ext>
                </a:extLst>
              </p:cNvPr>
              <p:cNvPicPr/>
              <p:nvPr/>
            </p:nvPicPr>
            <p:blipFill>
              <a:blip r:embed="rId34"/>
              <a:stretch>
                <a:fillRect/>
              </a:stretch>
            </p:blipFill>
            <p:spPr>
              <a:xfrm>
                <a:off x="3394872" y="2060136"/>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96" name="Ink 95">
                <a:extLst>
                  <a:ext uri="{FF2B5EF4-FFF2-40B4-BE49-F238E27FC236}">
                    <a16:creationId xmlns:a16="http://schemas.microsoft.com/office/drawing/2014/main" id="{02A7AA6F-FC9C-E252-8D11-E66F12D1DC6E}"/>
                  </a:ext>
                </a:extLst>
              </p14:cNvPr>
              <p14:cNvContentPartPr/>
              <p14:nvPr/>
            </p14:nvContentPartPr>
            <p14:xfrm>
              <a:off x="3192192" y="1973016"/>
              <a:ext cx="994320" cy="198720"/>
            </p14:xfrm>
          </p:contentPart>
        </mc:Choice>
        <mc:Fallback xmlns="">
          <p:pic>
            <p:nvPicPr>
              <p:cNvPr id="96" name="Ink 95">
                <a:extLst>
                  <a:ext uri="{FF2B5EF4-FFF2-40B4-BE49-F238E27FC236}">
                    <a16:creationId xmlns:a16="http://schemas.microsoft.com/office/drawing/2014/main" id="{02A7AA6F-FC9C-E252-8D11-E66F12D1DC6E}"/>
                  </a:ext>
                </a:extLst>
              </p:cNvPr>
              <p:cNvPicPr/>
              <p:nvPr/>
            </p:nvPicPr>
            <p:blipFill>
              <a:blip r:embed="rId68"/>
              <a:stretch>
                <a:fillRect/>
              </a:stretch>
            </p:blipFill>
            <p:spPr>
              <a:xfrm>
                <a:off x="3186072" y="1966896"/>
                <a:ext cx="1006560" cy="21096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97" name="Ink 96">
                <a:extLst>
                  <a:ext uri="{FF2B5EF4-FFF2-40B4-BE49-F238E27FC236}">
                    <a16:creationId xmlns:a16="http://schemas.microsoft.com/office/drawing/2014/main" id="{B1F22C09-32B9-2210-85DA-5A6C7AEF9C0C}"/>
                  </a:ext>
                </a:extLst>
              </p14:cNvPr>
              <p14:cNvContentPartPr/>
              <p14:nvPr/>
            </p14:nvContentPartPr>
            <p14:xfrm>
              <a:off x="3163392" y="2029896"/>
              <a:ext cx="360" cy="360"/>
            </p14:xfrm>
          </p:contentPart>
        </mc:Choice>
        <mc:Fallback xmlns="">
          <p:pic>
            <p:nvPicPr>
              <p:cNvPr id="97" name="Ink 96">
                <a:extLst>
                  <a:ext uri="{FF2B5EF4-FFF2-40B4-BE49-F238E27FC236}">
                    <a16:creationId xmlns:a16="http://schemas.microsoft.com/office/drawing/2014/main" id="{B1F22C09-32B9-2210-85DA-5A6C7AEF9C0C}"/>
                  </a:ext>
                </a:extLst>
              </p:cNvPr>
              <p:cNvPicPr/>
              <p:nvPr/>
            </p:nvPicPr>
            <p:blipFill>
              <a:blip r:embed="rId34"/>
              <a:stretch>
                <a:fillRect/>
              </a:stretch>
            </p:blipFill>
            <p:spPr>
              <a:xfrm>
                <a:off x="3157272" y="2023776"/>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98" name="Ink 97">
                <a:extLst>
                  <a:ext uri="{FF2B5EF4-FFF2-40B4-BE49-F238E27FC236}">
                    <a16:creationId xmlns:a16="http://schemas.microsoft.com/office/drawing/2014/main" id="{73EE36AB-359E-D4EB-9F5E-97D9C3534E34}"/>
                  </a:ext>
                </a:extLst>
              </p14:cNvPr>
              <p14:cNvContentPartPr/>
              <p14:nvPr/>
            </p14:nvContentPartPr>
            <p14:xfrm>
              <a:off x="10849752" y="9599976"/>
              <a:ext cx="2146680" cy="569160"/>
            </p14:xfrm>
          </p:contentPart>
        </mc:Choice>
        <mc:Fallback xmlns="">
          <p:pic>
            <p:nvPicPr>
              <p:cNvPr id="98" name="Ink 97">
                <a:extLst>
                  <a:ext uri="{FF2B5EF4-FFF2-40B4-BE49-F238E27FC236}">
                    <a16:creationId xmlns:a16="http://schemas.microsoft.com/office/drawing/2014/main" id="{73EE36AB-359E-D4EB-9F5E-97D9C3534E34}"/>
                  </a:ext>
                </a:extLst>
              </p:cNvPr>
              <p:cNvPicPr/>
              <p:nvPr/>
            </p:nvPicPr>
            <p:blipFill>
              <a:blip r:embed="rId71"/>
              <a:stretch>
                <a:fillRect/>
              </a:stretch>
            </p:blipFill>
            <p:spPr>
              <a:xfrm>
                <a:off x="10843632" y="9593856"/>
                <a:ext cx="2158920" cy="58140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99" name="Ink 98">
                <a:extLst>
                  <a:ext uri="{FF2B5EF4-FFF2-40B4-BE49-F238E27FC236}">
                    <a16:creationId xmlns:a16="http://schemas.microsoft.com/office/drawing/2014/main" id="{9A493A73-DE72-D311-E154-397D5B45FFF7}"/>
                  </a:ext>
                </a:extLst>
              </p14:cNvPr>
              <p14:cNvContentPartPr/>
              <p14:nvPr/>
            </p14:nvContentPartPr>
            <p14:xfrm>
              <a:off x="11370312" y="10021176"/>
              <a:ext cx="1681920" cy="111960"/>
            </p14:xfrm>
          </p:contentPart>
        </mc:Choice>
        <mc:Fallback xmlns="">
          <p:pic>
            <p:nvPicPr>
              <p:cNvPr id="99" name="Ink 98">
                <a:extLst>
                  <a:ext uri="{FF2B5EF4-FFF2-40B4-BE49-F238E27FC236}">
                    <a16:creationId xmlns:a16="http://schemas.microsoft.com/office/drawing/2014/main" id="{9A493A73-DE72-D311-E154-397D5B45FFF7}"/>
                  </a:ext>
                </a:extLst>
              </p:cNvPr>
              <p:cNvPicPr/>
              <p:nvPr/>
            </p:nvPicPr>
            <p:blipFill>
              <a:blip r:embed="rId73"/>
              <a:stretch>
                <a:fillRect/>
              </a:stretch>
            </p:blipFill>
            <p:spPr>
              <a:xfrm>
                <a:off x="11364192" y="10015056"/>
                <a:ext cx="1694160" cy="124200"/>
              </a:xfrm>
              <a:prstGeom prst="rect">
                <a:avLst/>
              </a:prstGeom>
            </p:spPr>
          </p:pic>
        </mc:Fallback>
      </mc:AlternateContent>
    </p:spTree>
    <p:extLst>
      <p:ext uri="{BB962C8B-B14F-4D97-AF65-F5344CB8AC3E}">
        <p14:creationId xmlns:p14="http://schemas.microsoft.com/office/powerpoint/2010/main" val="612053635"/>
      </p:ext>
    </p:extLst>
  </p:cSld>
  <p:clrMapOvr>
    <a:masterClrMapping/>
  </p:clrMapOvr>
  <mc:AlternateContent xmlns:mc="http://schemas.openxmlformats.org/markup-compatibility/2006" xmlns:p14="http://schemas.microsoft.com/office/powerpoint/2010/main">
    <mc:Choice Requires="p14">
      <p:transition spd="slow" p14:dur="2000" advClick="0" advTm="26000"/>
    </mc:Choice>
    <mc:Fallback xmlns="">
      <p:transition spd="slow" advClick="0"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20"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3"/>
                </p:tgtEl>
              </p:cMediaNode>
            </p:audio>
          </p:childTnLst>
        </p:cTn>
      </p:par>
    </p:tnLst>
  </p:timing>
  <p:extLst>
    <p:ext uri="{6950BFC3-D8DA-4A85-94F7-54DA5524770B}">
      <p188:commentRel xmlns:p188="http://schemas.microsoft.com/office/powerpoint/2018/8/main" r:id="rId5"/>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rot="-10800000">
            <a:off x="8635102" y="-449027"/>
            <a:ext cx="2250111" cy="2506427"/>
            <a:chOff x="0" y="0"/>
            <a:chExt cx="812800" cy="905388"/>
          </a:xfrm>
        </p:grpSpPr>
        <p:sp>
          <p:nvSpPr>
            <p:cNvPr id="5" name="Freeform 5"/>
            <p:cNvSpPr/>
            <p:nvPr/>
          </p:nvSpPr>
          <p:spPr>
            <a:xfrm>
              <a:off x="32990" y="66810"/>
              <a:ext cx="746819" cy="838579"/>
            </a:xfrm>
            <a:custGeom>
              <a:avLst/>
              <a:gdLst/>
              <a:ahLst/>
              <a:cxnLst/>
              <a:rect l="l" t="t" r="r" b="b"/>
              <a:pathLst>
                <a:path w="746819" h="838579">
                  <a:moveTo>
                    <a:pt x="415679" y="27359"/>
                  </a:moveTo>
                  <a:lnTo>
                    <a:pt x="737541" y="744409"/>
                  </a:lnTo>
                  <a:cubicBezTo>
                    <a:pt x="746820" y="765082"/>
                    <a:pt x="744988" y="789048"/>
                    <a:pt x="732676" y="808071"/>
                  </a:cubicBezTo>
                  <a:cubicBezTo>
                    <a:pt x="720364" y="827093"/>
                    <a:pt x="699249" y="838578"/>
                    <a:pt x="676590" y="838578"/>
                  </a:cubicBezTo>
                  <a:lnTo>
                    <a:pt x="70231" y="838578"/>
                  </a:lnTo>
                  <a:cubicBezTo>
                    <a:pt x="47571" y="838578"/>
                    <a:pt x="26456" y="827093"/>
                    <a:pt x="14144" y="808071"/>
                  </a:cubicBezTo>
                  <a:cubicBezTo>
                    <a:pt x="1832" y="789048"/>
                    <a:pt x="0" y="765082"/>
                    <a:pt x="9279" y="744409"/>
                  </a:cubicBezTo>
                  <a:lnTo>
                    <a:pt x="331141" y="27359"/>
                  </a:lnTo>
                  <a:cubicBezTo>
                    <a:pt x="338613" y="10711"/>
                    <a:pt x="355162" y="0"/>
                    <a:pt x="373410" y="0"/>
                  </a:cubicBezTo>
                  <a:cubicBezTo>
                    <a:pt x="391658" y="0"/>
                    <a:pt x="408207" y="10711"/>
                    <a:pt x="415679" y="27359"/>
                  </a:cubicBezTo>
                  <a:close/>
                </a:path>
              </a:pathLst>
            </a:custGeom>
            <a:solidFill>
              <a:srgbClr val="0A0EAE">
                <a:alpha val="89804"/>
              </a:srgbClr>
            </a:solidFill>
          </p:spPr>
          <p:txBody>
            <a:bodyPr/>
            <a:lstStyle/>
            <a:p>
              <a:endParaRPr lang="en-US"/>
            </a:p>
          </p:txBody>
        </p:sp>
        <p:sp>
          <p:nvSpPr>
            <p:cNvPr id="6" name="TextBox 6"/>
            <p:cNvSpPr txBox="1"/>
            <p:nvPr/>
          </p:nvSpPr>
          <p:spPr>
            <a:xfrm>
              <a:off x="127000" y="353684"/>
              <a:ext cx="558800" cy="487034"/>
            </a:xfrm>
            <a:prstGeom prst="rect">
              <a:avLst/>
            </a:prstGeom>
          </p:spPr>
          <p:txBody>
            <a:bodyPr lIns="50800" tIns="50800" rIns="50800" bIns="50800" rtlCol="0" anchor="ctr"/>
            <a:lstStyle/>
            <a:p>
              <a:pPr algn="ctr">
                <a:lnSpc>
                  <a:spcPts val="3750"/>
                </a:lnSpc>
              </a:pPr>
              <a:endParaRPr/>
            </a:p>
          </p:txBody>
        </p:sp>
      </p:grpSp>
      <p:sp>
        <p:nvSpPr>
          <p:cNvPr id="7" name="Freeform 7"/>
          <p:cNvSpPr/>
          <p:nvPr/>
        </p:nvSpPr>
        <p:spPr>
          <a:xfrm>
            <a:off x="17794485" y="2781329"/>
            <a:ext cx="306763" cy="1333471"/>
          </a:xfrm>
          <a:custGeom>
            <a:avLst/>
            <a:gdLst/>
            <a:ahLst/>
            <a:cxnLst/>
            <a:rect l="l" t="t" r="r" b="b"/>
            <a:pathLst>
              <a:path w="306763" h="1333471">
                <a:moveTo>
                  <a:pt x="0" y="0"/>
                </a:moveTo>
                <a:lnTo>
                  <a:pt x="306763" y="0"/>
                </a:lnTo>
                <a:lnTo>
                  <a:pt x="306763" y="1333471"/>
                </a:lnTo>
                <a:lnTo>
                  <a:pt x="0" y="1333471"/>
                </a:lnTo>
                <a:lnTo>
                  <a:pt x="0" y="0"/>
                </a:lnTo>
                <a:close/>
              </a:path>
            </a:pathLst>
          </a:custGeom>
          <a:blipFill>
            <a:blip>
              <a:extLst>
                <a:ext uri="{96DAC541-7B7A-43D3-8B79-37D633B846F1}">
                  <asvg:svgBlip xmlns:asvg="http://schemas.microsoft.com/office/drawing/2016/SVG/main" r:embed="rId5"/>
                </a:ext>
              </a:extLst>
            </a:blip>
            <a:stretch>
              <a:fillRect r="-401084"/>
            </a:stretch>
          </a:blipFill>
        </p:spPr>
        <p:txBody>
          <a:bodyPr/>
          <a:lstStyle/>
          <a:p>
            <a:endParaRPr lang="en-US"/>
          </a:p>
        </p:txBody>
      </p:sp>
      <p:grpSp>
        <p:nvGrpSpPr>
          <p:cNvPr id="8" name="Group 8"/>
          <p:cNvGrpSpPr/>
          <p:nvPr/>
        </p:nvGrpSpPr>
        <p:grpSpPr>
          <a:xfrm rot="-10800000">
            <a:off x="15722224" y="4594602"/>
            <a:ext cx="5310317" cy="5136277"/>
            <a:chOff x="0" y="0"/>
            <a:chExt cx="812800" cy="786161"/>
          </a:xfrm>
        </p:grpSpPr>
        <p:sp>
          <p:nvSpPr>
            <p:cNvPr id="9" name="Freeform 9"/>
            <p:cNvSpPr/>
            <p:nvPr/>
          </p:nvSpPr>
          <p:spPr>
            <a:xfrm>
              <a:off x="15818" y="26626"/>
              <a:ext cx="781165" cy="759535"/>
            </a:xfrm>
            <a:custGeom>
              <a:avLst/>
              <a:gdLst/>
              <a:ahLst/>
              <a:cxnLst/>
              <a:rect l="l" t="t" r="r" b="b"/>
              <a:pathLst>
                <a:path w="781165" h="759535">
                  <a:moveTo>
                    <a:pt x="410667" y="12227"/>
                  </a:moveTo>
                  <a:lnTo>
                    <a:pt x="776897" y="720682"/>
                  </a:lnTo>
                  <a:cubicBezTo>
                    <a:pt x="781164" y="728937"/>
                    <a:pt x="780820" y="738818"/>
                    <a:pt x="775988" y="746755"/>
                  </a:cubicBezTo>
                  <a:cubicBezTo>
                    <a:pt x="771156" y="754691"/>
                    <a:pt x="762537" y="759535"/>
                    <a:pt x="753245" y="759535"/>
                  </a:cubicBezTo>
                  <a:lnTo>
                    <a:pt x="27919" y="759535"/>
                  </a:lnTo>
                  <a:cubicBezTo>
                    <a:pt x="18627" y="759535"/>
                    <a:pt x="10008" y="754691"/>
                    <a:pt x="5176" y="746755"/>
                  </a:cubicBezTo>
                  <a:cubicBezTo>
                    <a:pt x="344" y="738818"/>
                    <a:pt x="0" y="728937"/>
                    <a:pt x="4267" y="720682"/>
                  </a:cubicBezTo>
                  <a:lnTo>
                    <a:pt x="370497" y="12227"/>
                  </a:lnTo>
                  <a:cubicBezTo>
                    <a:pt x="374380" y="4717"/>
                    <a:pt x="382128" y="0"/>
                    <a:pt x="390582" y="0"/>
                  </a:cubicBezTo>
                  <a:cubicBezTo>
                    <a:pt x="399036" y="0"/>
                    <a:pt x="406784" y="4717"/>
                    <a:pt x="410667" y="12227"/>
                  </a:cubicBezTo>
                  <a:close/>
                </a:path>
              </a:pathLst>
            </a:custGeom>
            <a:solidFill>
              <a:srgbClr val="9CCC56"/>
            </a:solidFill>
          </p:spPr>
          <p:txBody>
            <a:bodyPr/>
            <a:lstStyle/>
            <a:p>
              <a:endParaRPr lang="en-US"/>
            </a:p>
          </p:txBody>
        </p:sp>
        <p:sp>
          <p:nvSpPr>
            <p:cNvPr id="10" name="TextBox 10"/>
            <p:cNvSpPr txBox="1"/>
            <p:nvPr/>
          </p:nvSpPr>
          <p:spPr>
            <a:xfrm>
              <a:off x="127000" y="298328"/>
              <a:ext cx="558800" cy="431678"/>
            </a:xfrm>
            <a:prstGeom prst="rect">
              <a:avLst/>
            </a:prstGeom>
          </p:spPr>
          <p:txBody>
            <a:bodyPr lIns="50800" tIns="50800" rIns="50800" bIns="50800" rtlCol="0" anchor="ctr"/>
            <a:lstStyle/>
            <a:p>
              <a:pPr algn="ctr">
                <a:lnSpc>
                  <a:spcPts val="3750"/>
                </a:lnSpc>
              </a:pPr>
              <a:endParaRPr/>
            </a:p>
          </p:txBody>
        </p:sp>
      </p:grpSp>
      <p:grpSp>
        <p:nvGrpSpPr>
          <p:cNvPr id="11" name="Group 11"/>
          <p:cNvGrpSpPr/>
          <p:nvPr/>
        </p:nvGrpSpPr>
        <p:grpSpPr>
          <a:xfrm>
            <a:off x="-4343609" y="4594602"/>
            <a:ext cx="22080944" cy="4969855"/>
            <a:chOff x="0" y="0"/>
            <a:chExt cx="1800779" cy="405309"/>
          </a:xfrm>
        </p:grpSpPr>
        <p:sp>
          <p:nvSpPr>
            <p:cNvPr id="12" name="Freeform 12"/>
            <p:cNvSpPr/>
            <p:nvPr/>
          </p:nvSpPr>
          <p:spPr>
            <a:xfrm>
              <a:off x="3705" y="0"/>
              <a:ext cx="1793369" cy="405309"/>
            </a:xfrm>
            <a:custGeom>
              <a:avLst/>
              <a:gdLst/>
              <a:ahLst/>
              <a:cxnLst/>
              <a:rect l="l" t="t" r="r" b="b"/>
              <a:pathLst>
                <a:path w="1793369" h="405309">
                  <a:moveTo>
                    <a:pt x="1583355" y="0"/>
                  </a:moveTo>
                  <a:lnTo>
                    <a:pt x="6813" y="0"/>
                  </a:lnTo>
                  <a:cubicBezTo>
                    <a:pt x="4562" y="0"/>
                    <a:pt x="2471" y="1166"/>
                    <a:pt x="1288" y="3082"/>
                  </a:cubicBezTo>
                  <a:cubicBezTo>
                    <a:pt x="106" y="4998"/>
                    <a:pt x="0" y="7390"/>
                    <a:pt x="1009" y="9403"/>
                  </a:cubicBezTo>
                  <a:lnTo>
                    <a:pt x="194781" y="395906"/>
                  </a:lnTo>
                  <a:cubicBezTo>
                    <a:pt x="197671" y="401670"/>
                    <a:pt x="203566" y="405309"/>
                    <a:pt x="210013" y="405309"/>
                  </a:cubicBezTo>
                  <a:lnTo>
                    <a:pt x="1786555" y="405309"/>
                  </a:lnTo>
                  <a:cubicBezTo>
                    <a:pt x="1788807" y="405309"/>
                    <a:pt x="1790898" y="404143"/>
                    <a:pt x="1792080" y="402227"/>
                  </a:cubicBezTo>
                  <a:cubicBezTo>
                    <a:pt x="1793263" y="400311"/>
                    <a:pt x="1793369" y="397919"/>
                    <a:pt x="1792360" y="395906"/>
                  </a:cubicBezTo>
                  <a:lnTo>
                    <a:pt x="1598588" y="9403"/>
                  </a:lnTo>
                  <a:cubicBezTo>
                    <a:pt x="1595698" y="3639"/>
                    <a:pt x="1589803" y="0"/>
                    <a:pt x="1583355" y="0"/>
                  </a:cubicBezTo>
                  <a:close/>
                </a:path>
              </a:pathLst>
            </a:custGeom>
            <a:solidFill>
              <a:srgbClr val="0A0EAE"/>
            </a:solidFill>
          </p:spPr>
          <p:txBody>
            <a:bodyPr/>
            <a:lstStyle/>
            <a:p>
              <a:endParaRPr lang="en-US"/>
            </a:p>
          </p:txBody>
        </p:sp>
        <p:sp>
          <p:nvSpPr>
            <p:cNvPr id="13" name="TextBox 13"/>
            <p:cNvSpPr txBox="1"/>
            <p:nvPr/>
          </p:nvSpPr>
          <p:spPr>
            <a:xfrm>
              <a:off x="101600" y="-66675"/>
              <a:ext cx="1597579" cy="471984"/>
            </a:xfrm>
            <a:prstGeom prst="rect">
              <a:avLst/>
            </a:prstGeom>
          </p:spPr>
          <p:txBody>
            <a:bodyPr lIns="50800" tIns="50800" rIns="50800" bIns="50800" rtlCol="0" anchor="ctr"/>
            <a:lstStyle/>
            <a:p>
              <a:pPr algn="ctr">
                <a:lnSpc>
                  <a:spcPts val="3750"/>
                </a:lnSpc>
              </a:pPr>
              <a:endParaRPr/>
            </a:p>
          </p:txBody>
        </p:sp>
      </p:grpSp>
      <p:sp>
        <p:nvSpPr>
          <p:cNvPr id="14" name="Freeform 14"/>
          <p:cNvSpPr/>
          <p:nvPr/>
        </p:nvSpPr>
        <p:spPr>
          <a:xfrm rot="10481927" flipH="1">
            <a:off x="16784572" y="4861938"/>
            <a:ext cx="4338708" cy="4105502"/>
          </a:xfrm>
          <a:custGeom>
            <a:avLst/>
            <a:gdLst/>
            <a:ahLst/>
            <a:cxnLst/>
            <a:rect l="l" t="t" r="r" b="b"/>
            <a:pathLst>
              <a:path w="4338708" h="4105502">
                <a:moveTo>
                  <a:pt x="4338707" y="0"/>
                </a:moveTo>
                <a:lnTo>
                  <a:pt x="0" y="0"/>
                </a:lnTo>
                <a:lnTo>
                  <a:pt x="0" y="4105502"/>
                </a:lnTo>
                <a:lnTo>
                  <a:pt x="4338707" y="4105502"/>
                </a:lnTo>
                <a:lnTo>
                  <a:pt x="4338707" y="0"/>
                </a:lnTo>
                <a:close/>
              </a:path>
            </a:pathLst>
          </a:custGeom>
          <a:blipFill>
            <a:blip>
              <a:alphaModFix amt="50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Freeform 15"/>
          <p:cNvSpPr/>
          <p:nvPr/>
        </p:nvSpPr>
        <p:spPr>
          <a:xfrm>
            <a:off x="-2269885" y="-2139480"/>
            <a:ext cx="3825635" cy="3380905"/>
          </a:xfrm>
          <a:custGeom>
            <a:avLst/>
            <a:gdLst/>
            <a:ahLst/>
            <a:cxnLst/>
            <a:rect l="l" t="t" r="r" b="b"/>
            <a:pathLst>
              <a:path w="3825635" h="3380905">
                <a:moveTo>
                  <a:pt x="0" y="0"/>
                </a:moveTo>
                <a:lnTo>
                  <a:pt x="3825635" y="0"/>
                </a:lnTo>
                <a:lnTo>
                  <a:pt x="3825635" y="3380905"/>
                </a:lnTo>
                <a:lnTo>
                  <a:pt x="0" y="3380905"/>
                </a:lnTo>
                <a:lnTo>
                  <a:pt x="0" y="0"/>
                </a:lnTo>
                <a:close/>
              </a:path>
            </a:pathLst>
          </a:custGeom>
          <a:blipFill>
            <a:blip>
              <a:alphaModFix amt="50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rot="-5400000">
            <a:off x="-397581" y="9002682"/>
            <a:ext cx="1022473" cy="511236"/>
          </a:xfrm>
          <a:custGeom>
            <a:avLst/>
            <a:gdLst/>
            <a:ahLst/>
            <a:cxnLst/>
            <a:rect l="l" t="t" r="r" b="b"/>
            <a:pathLst>
              <a:path w="1022473" h="511236">
                <a:moveTo>
                  <a:pt x="0" y="0"/>
                </a:moveTo>
                <a:lnTo>
                  <a:pt x="1022473" y="0"/>
                </a:lnTo>
                <a:lnTo>
                  <a:pt x="1022473" y="511236"/>
                </a:lnTo>
                <a:lnTo>
                  <a:pt x="0" y="511236"/>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Freeform 17"/>
          <p:cNvSpPr/>
          <p:nvPr/>
        </p:nvSpPr>
        <p:spPr>
          <a:xfrm>
            <a:off x="368234" y="385226"/>
            <a:ext cx="899017" cy="732699"/>
          </a:xfrm>
          <a:custGeom>
            <a:avLst/>
            <a:gdLst/>
            <a:ahLst/>
            <a:cxnLst/>
            <a:rect l="l" t="t" r="r" b="b"/>
            <a:pathLst>
              <a:path w="899017" h="732699">
                <a:moveTo>
                  <a:pt x="0" y="0"/>
                </a:moveTo>
                <a:lnTo>
                  <a:pt x="899017" y="0"/>
                </a:lnTo>
                <a:lnTo>
                  <a:pt x="899017" y="732699"/>
                </a:lnTo>
                <a:lnTo>
                  <a:pt x="0" y="732699"/>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Freeform 18"/>
          <p:cNvSpPr/>
          <p:nvPr/>
        </p:nvSpPr>
        <p:spPr>
          <a:xfrm>
            <a:off x="17381258" y="-2517246"/>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0" name="TextBox 20"/>
          <p:cNvSpPr txBox="1"/>
          <p:nvPr/>
        </p:nvSpPr>
        <p:spPr>
          <a:xfrm>
            <a:off x="604974" y="259055"/>
            <a:ext cx="5854766" cy="4431983"/>
          </a:xfrm>
          <a:prstGeom prst="rect">
            <a:avLst/>
          </a:prstGeom>
        </p:spPr>
        <p:txBody>
          <a:bodyPr lIns="0" tIns="0" rIns="0" bIns="0" rtlCol="0" anchor="t">
            <a:spAutoFit/>
          </a:bodyPr>
          <a:lstStyle/>
          <a:p>
            <a:pPr marL="530225" marR="0" algn="ctr">
              <a:spcBef>
                <a:spcPts val="0"/>
              </a:spcBef>
              <a:spcAft>
                <a:spcPts val="0"/>
              </a:spcAft>
            </a:pPr>
            <a:r>
              <a:rPr lang="en-US" sz="7200" dirty="0"/>
              <a:t>Who’s Eligible for Substance Abuse Testing?</a:t>
            </a:r>
            <a:endParaRPr lang="en-US" sz="7200" dirty="0">
              <a:ea typeface="Times New Roman"/>
            </a:endParaRPr>
          </a:p>
        </p:txBody>
      </p:sp>
      <p:sp>
        <p:nvSpPr>
          <p:cNvPr id="21" name="TextBox 21"/>
          <p:cNvSpPr txBox="1"/>
          <p:nvPr/>
        </p:nvSpPr>
        <p:spPr>
          <a:xfrm>
            <a:off x="1212001" y="5946539"/>
            <a:ext cx="12922986" cy="968150"/>
          </a:xfrm>
          <a:prstGeom prst="rect">
            <a:avLst/>
          </a:prstGeom>
        </p:spPr>
        <p:txBody>
          <a:bodyPr lIns="0" tIns="0" rIns="0" bIns="0" rtlCol="0" anchor="t">
            <a:spAutoFit/>
          </a:bodyPr>
          <a:lstStyle/>
          <a:p>
            <a:pPr marL="457200" indent="-457200" algn="ctr">
              <a:lnSpc>
                <a:spcPts val="3928"/>
              </a:lnSpc>
              <a:buFont typeface="Arial" panose="020B0604020202020204" pitchFamily="34" charset="0"/>
              <a:buChar char="•"/>
            </a:pPr>
            <a:r>
              <a:rPr lang="en-US" sz="2805" spc="14" dirty="0">
                <a:solidFill>
                  <a:srgbClr val="FFFFFF"/>
                </a:solidFill>
                <a:latin typeface="Canva Sans"/>
                <a:ea typeface="Canva Sans"/>
                <a:cs typeface="Canva Sans"/>
                <a:sym typeface="Canva Sans"/>
              </a:rPr>
              <a:t>High-Risk Positions (non-DOT) </a:t>
            </a:r>
          </a:p>
          <a:p>
            <a:pPr marL="457200" indent="-457200" algn="ctr">
              <a:lnSpc>
                <a:spcPts val="3928"/>
              </a:lnSpc>
              <a:buFont typeface="Arial" panose="020B0604020202020204" pitchFamily="34" charset="0"/>
              <a:buChar char="•"/>
            </a:pPr>
            <a:r>
              <a:rPr lang="en-US" sz="2805" spc="14" dirty="0">
                <a:solidFill>
                  <a:srgbClr val="FFFFFF"/>
                </a:solidFill>
                <a:latin typeface="Canva Sans"/>
                <a:ea typeface="Canva Sans"/>
                <a:cs typeface="Canva Sans"/>
                <a:sym typeface="Canva Sans"/>
              </a:rPr>
              <a:t>Federally-Regulated/Safety-Sensitive Positions (DOT)</a:t>
            </a:r>
          </a:p>
        </p:txBody>
      </p:sp>
      <p:pic>
        <p:nvPicPr>
          <p:cNvPr id="23" name="Picture 22" descr="Different colored question marks">
            <a:extLst>
              <a:ext uri="{FF2B5EF4-FFF2-40B4-BE49-F238E27FC236}">
                <a16:creationId xmlns:a16="http://schemas.microsoft.com/office/drawing/2014/main" id="{6FE7CB90-9903-33B2-7069-3F2034C61BF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594441" y="385226"/>
            <a:ext cx="6714490" cy="3777040"/>
          </a:xfrm>
          <a:prstGeom prst="rect">
            <a:avLst/>
          </a:prstGeom>
        </p:spPr>
      </p:pic>
      <p:pic>
        <p:nvPicPr>
          <p:cNvPr id="24" name="JT-22 (2)">
            <a:hlinkClick r:id="" action="ppaction://media"/>
            <a:extLst>
              <a:ext uri="{FF2B5EF4-FFF2-40B4-BE49-F238E27FC236}">
                <a16:creationId xmlns:a16="http://schemas.microsoft.com/office/drawing/2014/main" id="{01C7A0DC-A019-820D-961B-DE2B8663A73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5742367" y="8671728"/>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76"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11622068" y="-4163460"/>
            <a:ext cx="11145501" cy="9752314"/>
            <a:chOff x="0" y="0"/>
            <a:chExt cx="812800" cy="711200"/>
          </a:xfrm>
        </p:grpSpPr>
        <p:sp>
          <p:nvSpPr>
            <p:cNvPr id="6" name="Freeform 6"/>
            <p:cNvSpPr/>
            <p:nvPr/>
          </p:nvSpPr>
          <p:spPr>
            <a:xfrm>
              <a:off x="10933" y="16124"/>
              <a:ext cx="790933" cy="695076"/>
            </a:xfrm>
            <a:custGeom>
              <a:avLst/>
              <a:gdLst/>
              <a:ahLst/>
              <a:cxnLst/>
              <a:rect l="l" t="t" r="r" b="b"/>
              <a:pathLst>
                <a:path w="790933" h="695076">
                  <a:moveTo>
                    <a:pt x="409252" y="8000"/>
                  </a:moveTo>
                  <a:lnTo>
                    <a:pt x="788082" y="670952"/>
                  </a:lnTo>
                  <a:cubicBezTo>
                    <a:pt x="790934" y="675942"/>
                    <a:pt x="790913" y="682074"/>
                    <a:pt x="788028" y="687045"/>
                  </a:cubicBezTo>
                  <a:cubicBezTo>
                    <a:pt x="785143" y="692016"/>
                    <a:pt x="779830" y="695076"/>
                    <a:pt x="774082" y="695076"/>
                  </a:cubicBezTo>
                  <a:lnTo>
                    <a:pt x="16852" y="695076"/>
                  </a:lnTo>
                  <a:cubicBezTo>
                    <a:pt x="11104" y="695076"/>
                    <a:pt x="5791" y="692016"/>
                    <a:pt x="2906" y="687045"/>
                  </a:cubicBezTo>
                  <a:cubicBezTo>
                    <a:pt x="21" y="682074"/>
                    <a:pt x="0" y="675942"/>
                    <a:pt x="2852" y="670952"/>
                  </a:cubicBezTo>
                  <a:lnTo>
                    <a:pt x="381682" y="8000"/>
                  </a:lnTo>
                  <a:cubicBezTo>
                    <a:pt x="384509" y="3053"/>
                    <a:pt x="389769" y="0"/>
                    <a:pt x="395467" y="0"/>
                  </a:cubicBezTo>
                  <a:cubicBezTo>
                    <a:pt x="401165" y="0"/>
                    <a:pt x="406425" y="3053"/>
                    <a:pt x="409252" y="8000"/>
                  </a:cubicBezTo>
                  <a:close/>
                </a:path>
              </a:pathLst>
            </a:custGeom>
            <a:solidFill>
              <a:srgbClr val="9CCC56"/>
            </a:solidFill>
          </p:spPr>
          <p:txBody>
            <a:bodyPr/>
            <a:lstStyle/>
            <a:p>
              <a:endParaRPr lang="en-US"/>
            </a:p>
          </p:txBody>
        </p:sp>
        <p:sp>
          <p:nvSpPr>
            <p:cNvPr id="7" name="TextBox 7"/>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a:p>
          </p:txBody>
        </p:sp>
      </p:grpSp>
      <p:grpSp>
        <p:nvGrpSpPr>
          <p:cNvPr id="8" name="Group 8"/>
          <p:cNvGrpSpPr/>
          <p:nvPr/>
        </p:nvGrpSpPr>
        <p:grpSpPr>
          <a:xfrm rot="-10800000">
            <a:off x="11377362" y="-406136"/>
            <a:ext cx="4180138" cy="3657620"/>
            <a:chOff x="0" y="0"/>
            <a:chExt cx="812800" cy="711200"/>
          </a:xfrm>
        </p:grpSpPr>
        <p:sp>
          <p:nvSpPr>
            <p:cNvPr id="9" name="Freeform 9"/>
            <p:cNvSpPr/>
            <p:nvPr/>
          </p:nvSpPr>
          <p:spPr>
            <a:xfrm>
              <a:off x="29152" y="42992"/>
              <a:ext cx="754496" cy="668208"/>
            </a:xfrm>
            <a:custGeom>
              <a:avLst/>
              <a:gdLst/>
              <a:ahLst/>
              <a:cxnLst/>
              <a:rect l="l" t="t" r="r" b="b"/>
              <a:pathLst>
                <a:path w="754496" h="668208">
                  <a:moveTo>
                    <a:pt x="414003" y="21330"/>
                  </a:moveTo>
                  <a:lnTo>
                    <a:pt x="746893" y="603886"/>
                  </a:lnTo>
                  <a:cubicBezTo>
                    <a:pt x="754496" y="617192"/>
                    <a:pt x="754441" y="633540"/>
                    <a:pt x="746749" y="646795"/>
                  </a:cubicBezTo>
                  <a:cubicBezTo>
                    <a:pt x="739057" y="660050"/>
                    <a:pt x="724890" y="668208"/>
                    <a:pt x="709565" y="668208"/>
                  </a:cubicBezTo>
                  <a:lnTo>
                    <a:pt x="44931" y="668208"/>
                  </a:lnTo>
                  <a:cubicBezTo>
                    <a:pt x="29606" y="668208"/>
                    <a:pt x="15439" y="660050"/>
                    <a:pt x="7747" y="646795"/>
                  </a:cubicBezTo>
                  <a:cubicBezTo>
                    <a:pt x="55" y="633540"/>
                    <a:pt x="0" y="617192"/>
                    <a:pt x="7603" y="603886"/>
                  </a:cubicBezTo>
                  <a:lnTo>
                    <a:pt x="340493" y="21330"/>
                  </a:lnTo>
                  <a:cubicBezTo>
                    <a:pt x="348030" y="8140"/>
                    <a:pt x="362056" y="0"/>
                    <a:pt x="377248" y="0"/>
                  </a:cubicBezTo>
                  <a:cubicBezTo>
                    <a:pt x="392440" y="0"/>
                    <a:pt x="406466" y="8140"/>
                    <a:pt x="414003" y="21330"/>
                  </a:cubicBezTo>
                  <a:close/>
                </a:path>
              </a:pathLst>
            </a:custGeom>
            <a:solidFill>
              <a:srgbClr val="0A0EAE">
                <a:alpha val="89804"/>
              </a:srgbClr>
            </a:solidFill>
          </p:spPr>
          <p:txBody>
            <a:bodyPr/>
            <a:lstStyle/>
            <a:p>
              <a:endParaRPr lang="en-US"/>
            </a:p>
          </p:txBody>
        </p:sp>
        <p:sp>
          <p:nvSpPr>
            <p:cNvPr id="10" name="TextBox 10"/>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a:p>
          </p:txBody>
        </p:sp>
      </p:grpSp>
      <p:grpSp>
        <p:nvGrpSpPr>
          <p:cNvPr id="11" name="Group 11"/>
          <p:cNvGrpSpPr/>
          <p:nvPr/>
        </p:nvGrpSpPr>
        <p:grpSpPr>
          <a:xfrm>
            <a:off x="12444764" y="2989577"/>
            <a:ext cx="8794187" cy="7694914"/>
            <a:chOff x="0" y="0"/>
            <a:chExt cx="812800" cy="711200"/>
          </a:xfrm>
        </p:grpSpPr>
        <p:sp>
          <p:nvSpPr>
            <p:cNvPr id="12" name="Freeform 12"/>
            <p:cNvSpPr/>
            <p:nvPr/>
          </p:nvSpPr>
          <p:spPr>
            <a:xfrm>
              <a:off x="13857" y="20435"/>
              <a:ext cx="785086" cy="690765"/>
            </a:xfrm>
            <a:custGeom>
              <a:avLst/>
              <a:gdLst/>
              <a:ahLst/>
              <a:cxnLst/>
              <a:rect l="l" t="t" r="r" b="b"/>
              <a:pathLst>
                <a:path w="785086" h="690765">
                  <a:moveTo>
                    <a:pt x="410014" y="10139"/>
                  </a:moveTo>
                  <a:lnTo>
                    <a:pt x="781472" y="660191"/>
                  </a:lnTo>
                  <a:cubicBezTo>
                    <a:pt x="785086" y="666516"/>
                    <a:pt x="785060" y="674286"/>
                    <a:pt x="781404" y="680587"/>
                  </a:cubicBezTo>
                  <a:cubicBezTo>
                    <a:pt x="777748" y="686887"/>
                    <a:pt x="771014" y="690765"/>
                    <a:pt x="763729" y="690765"/>
                  </a:cubicBezTo>
                  <a:lnTo>
                    <a:pt x="21357" y="690765"/>
                  </a:lnTo>
                  <a:cubicBezTo>
                    <a:pt x="14072" y="690765"/>
                    <a:pt x="7338" y="686887"/>
                    <a:pt x="3682" y="680587"/>
                  </a:cubicBezTo>
                  <a:cubicBezTo>
                    <a:pt x="26" y="674286"/>
                    <a:pt x="0" y="666516"/>
                    <a:pt x="3614" y="660191"/>
                  </a:cubicBezTo>
                  <a:lnTo>
                    <a:pt x="375072" y="10139"/>
                  </a:lnTo>
                  <a:cubicBezTo>
                    <a:pt x="378655" y="3870"/>
                    <a:pt x="385322" y="0"/>
                    <a:pt x="392543" y="0"/>
                  </a:cubicBezTo>
                  <a:cubicBezTo>
                    <a:pt x="399764" y="0"/>
                    <a:pt x="406431" y="3870"/>
                    <a:pt x="410014" y="10139"/>
                  </a:cubicBezTo>
                  <a:close/>
                </a:path>
              </a:pathLst>
            </a:custGeom>
            <a:solidFill>
              <a:srgbClr val="9CCC56"/>
            </a:solidFill>
          </p:spPr>
          <p:txBody>
            <a:bodyPr/>
            <a:lstStyle/>
            <a:p>
              <a:endParaRPr lang="en-US"/>
            </a:p>
          </p:txBody>
        </p:sp>
        <p:sp>
          <p:nvSpPr>
            <p:cNvPr id="13" name="TextBox 13"/>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a:p>
          </p:txBody>
        </p:sp>
      </p:grpSp>
      <p:grpSp>
        <p:nvGrpSpPr>
          <p:cNvPr id="14" name="Group 14"/>
          <p:cNvGrpSpPr/>
          <p:nvPr/>
        </p:nvGrpSpPr>
        <p:grpSpPr>
          <a:xfrm>
            <a:off x="11622068" y="7617932"/>
            <a:ext cx="3885376" cy="3399704"/>
            <a:chOff x="0" y="0"/>
            <a:chExt cx="812800" cy="711200"/>
          </a:xfrm>
        </p:grpSpPr>
        <p:sp>
          <p:nvSpPr>
            <p:cNvPr id="15" name="Freeform 15"/>
            <p:cNvSpPr/>
            <p:nvPr/>
          </p:nvSpPr>
          <p:spPr>
            <a:xfrm>
              <a:off x="31363" y="46254"/>
              <a:ext cx="750073" cy="664946"/>
            </a:xfrm>
            <a:custGeom>
              <a:avLst/>
              <a:gdLst/>
              <a:ahLst/>
              <a:cxnLst/>
              <a:rect l="l" t="t" r="r" b="b"/>
              <a:pathLst>
                <a:path w="750073" h="664946">
                  <a:moveTo>
                    <a:pt x="414581" y="22948"/>
                  </a:moveTo>
                  <a:lnTo>
                    <a:pt x="741893" y="595744"/>
                  </a:lnTo>
                  <a:cubicBezTo>
                    <a:pt x="750074" y="610060"/>
                    <a:pt x="750015" y="627648"/>
                    <a:pt x="741739" y="641908"/>
                  </a:cubicBezTo>
                  <a:cubicBezTo>
                    <a:pt x="733463" y="656169"/>
                    <a:pt x="718222" y="664946"/>
                    <a:pt x="701734" y="664946"/>
                  </a:cubicBezTo>
                  <a:lnTo>
                    <a:pt x="48340" y="664946"/>
                  </a:lnTo>
                  <a:cubicBezTo>
                    <a:pt x="31852" y="664946"/>
                    <a:pt x="16611" y="656169"/>
                    <a:pt x="8335" y="641908"/>
                  </a:cubicBezTo>
                  <a:cubicBezTo>
                    <a:pt x="59" y="627648"/>
                    <a:pt x="0" y="610060"/>
                    <a:pt x="8181" y="595744"/>
                  </a:cubicBezTo>
                  <a:lnTo>
                    <a:pt x="335493" y="22948"/>
                  </a:lnTo>
                  <a:cubicBezTo>
                    <a:pt x="343602" y="8757"/>
                    <a:pt x="358693" y="0"/>
                    <a:pt x="375037" y="0"/>
                  </a:cubicBezTo>
                  <a:cubicBezTo>
                    <a:pt x="391381" y="0"/>
                    <a:pt x="406472" y="8757"/>
                    <a:pt x="414581" y="22948"/>
                  </a:cubicBezTo>
                  <a:close/>
                </a:path>
              </a:pathLst>
            </a:custGeom>
            <a:solidFill>
              <a:srgbClr val="0A0EAE">
                <a:alpha val="89804"/>
              </a:srgbClr>
            </a:solidFill>
          </p:spPr>
          <p:txBody>
            <a:bodyPr/>
            <a:lstStyle/>
            <a:p>
              <a:endParaRPr lang="en-US"/>
            </a:p>
          </p:txBody>
        </p:sp>
        <p:sp>
          <p:nvSpPr>
            <p:cNvPr id="16" name="TextBox 16"/>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a:p>
          </p:txBody>
        </p:sp>
      </p:grpSp>
      <p:sp>
        <p:nvSpPr>
          <p:cNvPr id="17" name="Freeform 17"/>
          <p:cNvSpPr/>
          <p:nvPr/>
        </p:nvSpPr>
        <p:spPr>
          <a:xfrm>
            <a:off x="-465592" y="9702769"/>
            <a:ext cx="2021342" cy="793377"/>
          </a:xfrm>
          <a:custGeom>
            <a:avLst/>
            <a:gdLst/>
            <a:ahLst/>
            <a:cxnLst/>
            <a:rect l="l" t="t" r="r" b="b"/>
            <a:pathLst>
              <a:path w="2021342" h="793377">
                <a:moveTo>
                  <a:pt x="0" y="0"/>
                </a:moveTo>
                <a:lnTo>
                  <a:pt x="2021342" y="0"/>
                </a:lnTo>
                <a:lnTo>
                  <a:pt x="2021342" y="793376"/>
                </a:lnTo>
                <a:lnTo>
                  <a:pt x="0" y="793376"/>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8" name="Group 18"/>
          <p:cNvGrpSpPr/>
          <p:nvPr/>
        </p:nvGrpSpPr>
        <p:grpSpPr>
          <a:xfrm>
            <a:off x="16106620" y="303325"/>
            <a:ext cx="4035505" cy="818745"/>
            <a:chOff x="0" y="0"/>
            <a:chExt cx="5380674" cy="1091660"/>
          </a:xfrm>
        </p:grpSpPr>
        <p:sp>
          <p:nvSpPr>
            <p:cNvPr id="19" name="Freeform 19"/>
            <p:cNvSpPr/>
            <p:nvPr/>
          </p:nvSpPr>
          <p:spPr>
            <a:xfrm>
              <a:off x="2599374" y="0"/>
              <a:ext cx="2781300" cy="1091660"/>
            </a:xfrm>
            <a:custGeom>
              <a:avLst/>
              <a:gdLst/>
              <a:ahLst/>
              <a:cxnLst/>
              <a:rect l="l" t="t" r="r" b="b"/>
              <a:pathLst>
                <a:path w="2781300" h="1091660">
                  <a:moveTo>
                    <a:pt x="0" y="0"/>
                  </a:moveTo>
                  <a:lnTo>
                    <a:pt x="2781300" y="0"/>
                  </a:lnTo>
                  <a:lnTo>
                    <a:pt x="2781300" y="1091660"/>
                  </a:lnTo>
                  <a:lnTo>
                    <a:pt x="0" y="1091660"/>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20"/>
            <p:cNvSpPr/>
            <p:nvPr/>
          </p:nvSpPr>
          <p:spPr>
            <a:xfrm>
              <a:off x="0" y="0"/>
              <a:ext cx="2487304" cy="1091660"/>
            </a:xfrm>
            <a:custGeom>
              <a:avLst/>
              <a:gdLst/>
              <a:ahLst/>
              <a:cxnLst/>
              <a:rect l="l" t="t" r="r" b="b"/>
              <a:pathLst>
                <a:path w="2487304" h="1091660">
                  <a:moveTo>
                    <a:pt x="0" y="0"/>
                  </a:moveTo>
                  <a:lnTo>
                    <a:pt x="2487304" y="0"/>
                  </a:lnTo>
                  <a:lnTo>
                    <a:pt x="2487304" y="1091660"/>
                  </a:lnTo>
                  <a:lnTo>
                    <a:pt x="0" y="1091660"/>
                  </a:lnTo>
                  <a:lnTo>
                    <a:pt x="0" y="0"/>
                  </a:lnTo>
                  <a:close/>
                </a:path>
              </a:pathLst>
            </a:custGeom>
            <a:blipFill>
              <a:blip>
                <a:extLst>
                  <a:ext uri="{96DAC541-7B7A-43D3-8B79-37D633B846F1}">
                    <asvg:svgBlip xmlns:asvg="http://schemas.microsoft.com/office/drawing/2016/SVG/main" r:embed="rId5"/>
                  </a:ext>
                </a:extLst>
              </a:blip>
              <a:stretch>
                <a:fillRect r="-11819"/>
              </a:stretch>
            </a:blipFill>
          </p:spPr>
          <p:txBody>
            <a:bodyPr/>
            <a:lstStyle/>
            <a:p>
              <a:endParaRPr lang="en-US"/>
            </a:p>
          </p:txBody>
        </p:sp>
      </p:grpSp>
      <p:sp>
        <p:nvSpPr>
          <p:cNvPr id="21" name="Freeform 21"/>
          <p:cNvSpPr/>
          <p:nvPr/>
        </p:nvSpPr>
        <p:spPr>
          <a:xfrm>
            <a:off x="17674864" y="9720423"/>
            <a:ext cx="899017" cy="732699"/>
          </a:xfrm>
          <a:custGeom>
            <a:avLst/>
            <a:gdLst/>
            <a:ahLst/>
            <a:cxnLst/>
            <a:rect l="l" t="t" r="r" b="b"/>
            <a:pathLst>
              <a:path w="899017" h="732699">
                <a:moveTo>
                  <a:pt x="0" y="0"/>
                </a:moveTo>
                <a:lnTo>
                  <a:pt x="899018" y="0"/>
                </a:lnTo>
                <a:lnTo>
                  <a:pt x="899018" y="732699"/>
                </a:lnTo>
                <a:lnTo>
                  <a:pt x="0" y="732699"/>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2" name="Freeform 22"/>
          <p:cNvSpPr/>
          <p:nvPr/>
        </p:nvSpPr>
        <p:spPr>
          <a:xfrm rot="-2199196" flipH="1">
            <a:off x="-1587894" y="-1960574"/>
            <a:ext cx="3285470" cy="3108876"/>
          </a:xfrm>
          <a:custGeom>
            <a:avLst/>
            <a:gdLst/>
            <a:ahLst/>
            <a:cxnLst/>
            <a:rect l="l" t="t" r="r" b="b"/>
            <a:pathLst>
              <a:path w="3285470" h="3108876">
                <a:moveTo>
                  <a:pt x="3285469" y="0"/>
                </a:moveTo>
                <a:lnTo>
                  <a:pt x="0" y="0"/>
                </a:lnTo>
                <a:lnTo>
                  <a:pt x="0" y="3108876"/>
                </a:lnTo>
                <a:lnTo>
                  <a:pt x="3285469" y="3108876"/>
                </a:lnTo>
                <a:lnTo>
                  <a:pt x="3285469" y="0"/>
                </a:lnTo>
                <a:close/>
              </a:path>
            </a:pathLst>
          </a:custGeom>
          <a:blipFill>
            <a:blip>
              <a:alphaModFix amt="50000"/>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3" name="Freeform 23"/>
          <p:cNvSpPr/>
          <p:nvPr/>
        </p:nvSpPr>
        <p:spPr>
          <a:xfrm>
            <a:off x="368234" y="385226"/>
            <a:ext cx="899017" cy="732699"/>
          </a:xfrm>
          <a:custGeom>
            <a:avLst/>
            <a:gdLst/>
            <a:ahLst/>
            <a:cxnLst/>
            <a:rect l="l" t="t" r="r" b="b"/>
            <a:pathLst>
              <a:path w="899017" h="732699">
                <a:moveTo>
                  <a:pt x="0" y="0"/>
                </a:moveTo>
                <a:lnTo>
                  <a:pt x="899017" y="0"/>
                </a:lnTo>
                <a:lnTo>
                  <a:pt x="899017" y="732699"/>
                </a:lnTo>
                <a:lnTo>
                  <a:pt x="0" y="732699"/>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4" name="Freeform 24"/>
          <p:cNvSpPr/>
          <p:nvPr/>
        </p:nvSpPr>
        <p:spPr>
          <a:xfrm>
            <a:off x="10737512" y="-3729574"/>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5" name="Freeform 25"/>
          <p:cNvSpPr/>
          <p:nvPr/>
        </p:nvSpPr>
        <p:spPr>
          <a:xfrm>
            <a:off x="9845023" y="1422674"/>
            <a:ext cx="8279350" cy="7606653"/>
          </a:xfrm>
          <a:custGeom>
            <a:avLst/>
            <a:gdLst/>
            <a:ahLst/>
            <a:cxnLst/>
            <a:rect l="l" t="t" r="r" b="b"/>
            <a:pathLst>
              <a:path w="8279350" h="7606653">
                <a:moveTo>
                  <a:pt x="0" y="0"/>
                </a:moveTo>
                <a:lnTo>
                  <a:pt x="8279350" y="0"/>
                </a:lnTo>
                <a:lnTo>
                  <a:pt x="8279350" y="7606653"/>
                </a:lnTo>
                <a:lnTo>
                  <a:pt x="0" y="7606653"/>
                </a:lnTo>
                <a:lnTo>
                  <a:pt x="0" y="0"/>
                </a:lnTo>
                <a:close/>
              </a:path>
            </a:pathLst>
          </a:custGeom>
          <a:blipFill>
            <a:blip>
              <a:alphaModFix amt="9000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grpSp>
        <p:nvGrpSpPr>
          <p:cNvPr id="26" name="Group 26"/>
          <p:cNvGrpSpPr/>
          <p:nvPr/>
        </p:nvGrpSpPr>
        <p:grpSpPr>
          <a:xfrm>
            <a:off x="10430048" y="1422674"/>
            <a:ext cx="11520205" cy="7606653"/>
            <a:chOff x="0" y="0"/>
            <a:chExt cx="1057872" cy="698500"/>
          </a:xfrm>
        </p:grpSpPr>
        <p:sp>
          <p:nvSpPr>
            <p:cNvPr id="27" name="Freeform 27"/>
            <p:cNvSpPr/>
            <p:nvPr/>
          </p:nvSpPr>
          <p:spPr>
            <a:xfrm>
              <a:off x="5162" y="0"/>
              <a:ext cx="1047548" cy="698500"/>
            </a:xfrm>
            <a:custGeom>
              <a:avLst/>
              <a:gdLst/>
              <a:ahLst/>
              <a:cxnLst/>
              <a:rect l="l" t="t" r="r" b="b"/>
              <a:pathLst>
                <a:path w="1047548" h="698500">
                  <a:moveTo>
                    <a:pt x="1039191" y="372485"/>
                  </a:moveTo>
                  <a:lnTo>
                    <a:pt x="863028" y="675265"/>
                  </a:lnTo>
                  <a:cubicBezTo>
                    <a:pt x="854659" y="689650"/>
                    <a:pt x="839271" y="698500"/>
                    <a:pt x="822629" y="698500"/>
                  </a:cubicBezTo>
                  <a:lnTo>
                    <a:pt x="224919" y="698500"/>
                  </a:lnTo>
                  <a:cubicBezTo>
                    <a:pt x="208276" y="698500"/>
                    <a:pt x="192889" y="689650"/>
                    <a:pt x="184520" y="675265"/>
                  </a:cubicBezTo>
                  <a:lnTo>
                    <a:pt x="8356" y="372485"/>
                  </a:lnTo>
                  <a:cubicBezTo>
                    <a:pt x="0" y="358122"/>
                    <a:pt x="0" y="340378"/>
                    <a:pt x="8356" y="326015"/>
                  </a:cubicBezTo>
                  <a:lnTo>
                    <a:pt x="184520" y="23235"/>
                  </a:lnTo>
                  <a:cubicBezTo>
                    <a:pt x="192889" y="8850"/>
                    <a:pt x="208276" y="0"/>
                    <a:pt x="224919" y="0"/>
                  </a:cubicBezTo>
                  <a:lnTo>
                    <a:pt x="822629" y="0"/>
                  </a:lnTo>
                  <a:cubicBezTo>
                    <a:pt x="839271" y="0"/>
                    <a:pt x="854659" y="8850"/>
                    <a:pt x="863028" y="23235"/>
                  </a:cubicBezTo>
                  <a:lnTo>
                    <a:pt x="1039191" y="326015"/>
                  </a:lnTo>
                  <a:cubicBezTo>
                    <a:pt x="1047548" y="340378"/>
                    <a:pt x="1047548" y="358122"/>
                    <a:pt x="1039191" y="372485"/>
                  </a:cubicBezTo>
                  <a:close/>
                </a:path>
              </a:pathLst>
            </a:custGeom>
            <a:solidFill>
              <a:srgbClr val="0A0EAE"/>
            </a:solidFill>
          </p:spPr>
          <p:txBody>
            <a:bodyPr/>
            <a:lstStyle/>
            <a:p>
              <a:endParaRPr lang="en-US"/>
            </a:p>
          </p:txBody>
        </p:sp>
        <p:sp>
          <p:nvSpPr>
            <p:cNvPr id="28" name="TextBox 28"/>
            <p:cNvSpPr txBox="1"/>
            <p:nvPr/>
          </p:nvSpPr>
          <p:spPr>
            <a:xfrm>
              <a:off x="114300" y="-66675"/>
              <a:ext cx="829272" cy="765175"/>
            </a:xfrm>
            <a:prstGeom prst="rect">
              <a:avLst/>
            </a:prstGeom>
          </p:spPr>
          <p:txBody>
            <a:bodyPr lIns="59834" tIns="59834" rIns="59834" bIns="59834" rtlCol="0" anchor="ctr"/>
            <a:lstStyle/>
            <a:p>
              <a:pPr algn="ctr">
                <a:lnSpc>
                  <a:spcPts val="3750"/>
                </a:lnSpc>
              </a:pPr>
              <a:endParaRPr/>
            </a:p>
          </p:txBody>
        </p:sp>
      </p:grpSp>
      <p:sp>
        <p:nvSpPr>
          <p:cNvPr id="31" name="TextBox 31"/>
          <p:cNvSpPr txBox="1"/>
          <p:nvPr/>
        </p:nvSpPr>
        <p:spPr>
          <a:xfrm>
            <a:off x="1028700" y="1034099"/>
            <a:ext cx="12955998" cy="884858"/>
          </a:xfrm>
          <a:prstGeom prst="rect">
            <a:avLst/>
          </a:prstGeom>
        </p:spPr>
        <p:txBody>
          <a:bodyPr lIns="0" tIns="0" rIns="0" bIns="0" rtlCol="0" anchor="t">
            <a:spAutoFit/>
          </a:bodyPr>
          <a:lstStyle/>
          <a:p>
            <a:pPr algn="l">
              <a:lnSpc>
                <a:spcPts val="6900"/>
              </a:lnSpc>
            </a:pPr>
            <a:r>
              <a:rPr lang="en-US" sz="6000" b="1" dirty="0">
                <a:solidFill>
                  <a:srgbClr val="0A0EAE"/>
                </a:solidFill>
                <a:latin typeface="Chakra Petch Bold"/>
                <a:ea typeface="Chakra Petch Bold"/>
                <a:cs typeface="Chakra Petch Bold"/>
                <a:sym typeface="Chakra Petch Bold"/>
              </a:rPr>
              <a:t>High-Risk Non-DOT Positions</a:t>
            </a:r>
          </a:p>
        </p:txBody>
      </p:sp>
      <p:sp>
        <p:nvSpPr>
          <p:cNvPr id="60" name="TextBox 59">
            <a:extLst>
              <a:ext uri="{FF2B5EF4-FFF2-40B4-BE49-F238E27FC236}">
                <a16:creationId xmlns:a16="http://schemas.microsoft.com/office/drawing/2014/main" id="{41D45A58-2F29-E189-78D6-1BDDCDF9417B}"/>
              </a:ext>
            </a:extLst>
          </p:cNvPr>
          <p:cNvSpPr txBox="1"/>
          <p:nvPr/>
        </p:nvSpPr>
        <p:spPr>
          <a:xfrm>
            <a:off x="1028700" y="3467100"/>
            <a:ext cx="7866010" cy="5078313"/>
          </a:xfrm>
          <a:prstGeom prst="rect">
            <a:avLst/>
          </a:prstGeom>
          <a:noFill/>
        </p:spPr>
        <p:txBody>
          <a:bodyPr wrap="square" rtlCol="0">
            <a:spAutoFit/>
          </a:bodyPr>
          <a:lstStyle/>
          <a:p>
            <a:r>
              <a:rPr lang="en-US" altLang="en-US" sz="3600" dirty="0"/>
              <a:t>Performance of High-Risk Work (HRW) pertains to:</a:t>
            </a:r>
          </a:p>
          <a:p>
            <a:pPr marL="685800" lvl="3"/>
            <a:r>
              <a:rPr lang="en-US" altLang="en-US" sz="3600" dirty="0"/>
              <a:t>“ …duties to where inattention to duty or errors in judgment by the incumbent while on duty will have the potential for significant risk of harm to the individual or others.”</a:t>
            </a:r>
          </a:p>
          <a:p>
            <a:pPr marL="685800" lvl="3"/>
            <a:r>
              <a:rPr lang="en-US" altLang="en-US" sz="3600" dirty="0"/>
              <a:t>       Reference: SPB Rule 21</a:t>
            </a:r>
          </a:p>
          <a:p>
            <a:endParaRPr lang="en-US" sz="3600" dirty="0"/>
          </a:p>
        </p:txBody>
      </p:sp>
      <p:pic>
        <p:nvPicPr>
          <p:cNvPr id="68" name="Picture 67" descr="A picture containing ground&#10;&#10;AI-generated content may be incorrect.">
            <a:extLst>
              <a:ext uri="{FF2B5EF4-FFF2-40B4-BE49-F238E27FC236}">
                <a16:creationId xmlns:a16="http://schemas.microsoft.com/office/drawing/2014/main" id="{E4249428-AE58-5CA6-94E5-0C33482FA4BE}"/>
              </a:ext>
            </a:extLst>
          </p:cNvPr>
          <p:cNvPicPr>
            <a:picLocks noChangeAspect="1"/>
          </p:cNvPicPr>
          <p:nvPr/>
        </p:nvPicPr>
        <p:blipFill>
          <a:blip r:embed="rId12" cstate="print">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14645164" y="1737369"/>
            <a:ext cx="5051367" cy="3803903"/>
          </a:xfrm>
          <a:prstGeom prst="rect">
            <a:avLst/>
          </a:prstGeom>
        </p:spPr>
      </p:pic>
      <p:pic>
        <p:nvPicPr>
          <p:cNvPr id="72" name="Picture 71" descr="A picture containing person, clothing, blue, dress&#10;&#10;AI-generated content may be incorrect.">
            <a:extLst>
              <a:ext uri="{FF2B5EF4-FFF2-40B4-BE49-F238E27FC236}">
                <a16:creationId xmlns:a16="http://schemas.microsoft.com/office/drawing/2014/main" id="{C6888EBA-09FE-62AD-5BC9-00BA6E4CF37F}"/>
              </a:ext>
            </a:extLst>
          </p:cNvPr>
          <p:cNvPicPr>
            <a:picLocks noChangeAspect="1"/>
          </p:cNvPicPr>
          <p:nvPr/>
        </p:nvPicPr>
        <p:blipFill>
          <a:blip r:embed="rId14" cstate="print">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11531521" y="1751731"/>
            <a:ext cx="3048000" cy="3803904"/>
          </a:xfrm>
          <a:prstGeom prst="rect">
            <a:avLst/>
          </a:prstGeom>
        </p:spPr>
      </p:pic>
      <p:pic>
        <p:nvPicPr>
          <p:cNvPr id="74" name="Picture 73" descr="A chef cooking food in a kitchen&#10;&#10;AI-generated content may be incorrect.">
            <a:extLst>
              <a:ext uri="{FF2B5EF4-FFF2-40B4-BE49-F238E27FC236}">
                <a16:creationId xmlns:a16="http://schemas.microsoft.com/office/drawing/2014/main" id="{9173EAEB-8EA0-4B76-5A57-5260C1545AA6}"/>
              </a:ext>
            </a:extLst>
          </p:cNvPr>
          <p:cNvPicPr>
            <a:picLocks noChangeAspect="1"/>
          </p:cNvPicPr>
          <p:nvPr/>
        </p:nvPicPr>
        <p:blipFill>
          <a:blip r:embed="rId16">
            <a:extLst>
              <a:ext uri="{28A0092B-C50C-407E-A947-70E740481C1C}">
                <a14:useLocalDpi xmlns:a14="http://schemas.microsoft.com/office/drawing/2010/main" val="0"/>
              </a:ext>
              <a:ext uri="{837473B0-CC2E-450A-ABE3-18F120FF3D39}">
                <a1611:picAttrSrcUrl xmlns:a1611="http://schemas.microsoft.com/office/drawing/2016/11/main" r:id="rId17"/>
              </a:ext>
            </a:extLst>
          </a:blip>
          <a:stretch>
            <a:fillRect/>
          </a:stretch>
        </p:blipFill>
        <p:spPr>
          <a:xfrm>
            <a:off x="11527286" y="5577874"/>
            <a:ext cx="3880287" cy="3056934"/>
          </a:xfrm>
          <a:prstGeom prst="rect">
            <a:avLst/>
          </a:prstGeom>
        </p:spPr>
      </p:pic>
      <p:pic>
        <p:nvPicPr>
          <p:cNvPr id="76" name="Picture 75" descr="A person standing in a store&#10;&#10;AI-generated content may be incorrect.">
            <a:extLst>
              <a:ext uri="{FF2B5EF4-FFF2-40B4-BE49-F238E27FC236}">
                <a16:creationId xmlns:a16="http://schemas.microsoft.com/office/drawing/2014/main" id="{91D25E08-4393-5161-8602-A7F870770106}"/>
              </a:ext>
            </a:extLst>
          </p:cNvPr>
          <p:cNvPicPr>
            <a:picLocks noChangeAspect="1"/>
          </p:cNvPicPr>
          <p:nvPr/>
        </p:nvPicPr>
        <p:blipFill>
          <a:blip r:embed="rId18">
            <a:extLst>
              <a:ext uri="{28A0092B-C50C-407E-A947-70E740481C1C}">
                <a14:useLocalDpi xmlns:a14="http://schemas.microsoft.com/office/drawing/2010/main" val="0"/>
              </a:ext>
              <a:ext uri="{837473B0-CC2E-450A-ABE3-18F120FF3D39}">
                <a1611:picAttrSrcUrl xmlns:a1611="http://schemas.microsoft.com/office/drawing/2016/11/main" r:id="rId19"/>
              </a:ext>
            </a:extLst>
          </a:blip>
          <a:stretch>
            <a:fillRect/>
          </a:stretch>
        </p:blipFill>
        <p:spPr>
          <a:xfrm>
            <a:off x="15471830" y="5618351"/>
            <a:ext cx="4224701" cy="3056934"/>
          </a:xfrm>
          <a:prstGeom prst="rect">
            <a:avLst/>
          </a:prstGeom>
        </p:spPr>
      </p:pic>
      <p:pic>
        <p:nvPicPr>
          <p:cNvPr id="78" name="JT-23 (1)">
            <a:hlinkClick r:id="" action="ppaction://media"/>
            <a:extLst>
              <a:ext uri="{FF2B5EF4-FFF2-40B4-BE49-F238E27FC236}">
                <a16:creationId xmlns:a16="http://schemas.microsoft.com/office/drawing/2014/main" id="{3DB8E769-6F82-31FE-16F2-7C4DE31E3D8F}"/>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1192336" y="9422571"/>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48" fill="hold"/>
                                        <p:tgtEl>
                                          <p:spTgt spid="7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34500" y="-443877"/>
            <a:ext cx="13168026" cy="11316273"/>
            <a:chOff x="0" y="0"/>
            <a:chExt cx="812800" cy="698500"/>
          </a:xfrm>
        </p:grpSpPr>
        <p:sp>
          <p:nvSpPr>
            <p:cNvPr id="3" name="Freeform 3"/>
            <p:cNvSpPr/>
            <p:nvPr/>
          </p:nvSpPr>
          <p:spPr>
            <a:xfrm>
              <a:off x="3387" y="0"/>
              <a:ext cx="806026" cy="698500"/>
            </a:xfrm>
            <a:custGeom>
              <a:avLst/>
              <a:gdLst/>
              <a:ahLst/>
              <a:cxnLst/>
              <a:rect l="l" t="t" r="r" b="b"/>
              <a:pathLst>
                <a:path w="806026" h="698500">
                  <a:moveTo>
                    <a:pt x="800543" y="364495"/>
                  </a:moveTo>
                  <a:lnTo>
                    <a:pt x="615083" y="683255"/>
                  </a:lnTo>
                  <a:cubicBezTo>
                    <a:pt x="609591" y="692693"/>
                    <a:pt x="599495" y="698500"/>
                    <a:pt x="588575" y="698500"/>
                  </a:cubicBezTo>
                  <a:lnTo>
                    <a:pt x="217451" y="698500"/>
                  </a:lnTo>
                  <a:cubicBezTo>
                    <a:pt x="206531" y="698500"/>
                    <a:pt x="196435" y="692693"/>
                    <a:pt x="190943" y="683255"/>
                  </a:cubicBezTo>
                  <a:lnTo>
                    <a:pt x="5483" y="364495"/>
                  </a:lnTo>
                  <a:cubicBezTo>
                    <a:pt x="0" y="355071"/>
                    <a:pt x="0" y="343429"/>
                    <a:pt x="5483" y="334005"/>
                  </a:cubicBezTo>
                  <a:lnTo>
                    <a:pt x="190943" y="15245"/>
                  </a:lnTo>
                  <a:cubicBezTo>
                    <a:pt x="196435" y="5807"/>
                    <a:pt x="206531" y="0"/>
                    <a:pt x="217451" y="0"/>
                  </a:cubicBezTo>
                  <a:lnTo>
                    <a:pt x="588575" y="0"/>
                  </a:lnTo>
                  <a:cubicBezTo>
                    <a:pt x="599495" y="0"/>
                    <a:pt x="609591" y="5807"/>
                    <a:pt x="615083" y="15245"/>
                  </a:cubicBezTo>
                  <a:lnTo>
                    <a:pt x="800543" y="334005"/>
                  </a:lnTo>
                  <a:cubicBezTo>
                    <a:pt x="806026" y="343429"/>
                    <a:pt x="806026" y="355071"/>
                    <a:pt x="800543" y="364495"/>
                  </a:cubicBezTo>
                  <a:close/>
                </a:path>
              </a:pathLst>
            </a:custGeom>
            <a:solidFill>
              <a:srgbClr val="0A0EAE"/>
            </a:solidFill>
          </p:spPr>
          <p:txBody>
            <a:bodyPr/>
            <a:lstStyle/>
            <a:p>
              <a:endParaRPr lang="en-US"/>
            </a:p>
          </p:txBody>
        </p:sp>
        <p:sp>
          <p:nvSpPr>
            <p:cNvPr id="4" name="TextBox 4"/>
            <p:cNvSpPr txBox="1"/>
            <p:nvPr/>
          </p:nvSpPr>
          <p:spPr>
            <a:xfrm>
              <a:off x="114300" y="-66675"/>
              <a:ext cx="584200" cy="765175"/>
            </a:xfrm>
            <a:prstGeom prst="rect">
              <a:avLst/>
            </a:prstGeom>
          </p:spPr>
          <p:txBody>
            <a:bodyPr lIns="50800" tIns="50800" rIns="50800" bIns="50800" rtlCol="0" anchor="ctr"/>
            <a:lstStyle/>
            <a:p>
              <a:pPr algn="ctr">
                <a:lnSpc>
                  <a:spcPts val="3750"/>
                </a:lnSpc>
              </a:pPr>
              <a:endParaRPr/>
            </a:p>
          </p:txBody>
        </p:sp>
      </p:grpSp>
      <p:grpSp>
        <p:nvGrpSpPr>
          <p:cNvPr id="5" name="Group 5"/>
          <p:cNvGrpSpPr/>
          <p:nvPr/>
        </p:nvGrpSpPr>
        <p:grpSpPr>
          <a:xfrm>
            <a:off x="9886950" y="-2642796"/>
            <a:ext cx="13708112" cy="11783448"/>
            <a:chOff x="0" y="0"/>
            <a:chExt cx="812800" cy="698680"/>
          </a:xfrm>
        </p:grpSpPr>
        <p:sp>
          <p:nvSpPr>
            <p:cNvPr id="6" name="Freeform 6"/>
            <p:cNvSpPr/>
            <p:nvPr/>
          </p:nvSpPr>
          <p:spPr>
            <a:xfrm>
              <a:off x="3253" y="0"/>
              <a:ext cx="806295" cy="698680"/>
            </a:xfrm>
            <a:custGeom>
              <a:avLst/>
              <a:gdLst/>
              <a:ahLst/>
              <a:cxnLst/>
              <a:rect l="l" t="t" r="r" b="b"/>
              <a:pathLst>
                <a:path w="806295" h="698680">
                  <a:moveTo>
                    <a:pt x="801028" y="363986"/>
                  </a:moveTo>
                  <a:lnTo>
                    <a:pt x="614866" y="684035"/>
                  </a:lnTo>
                  <a:cubicBezTo>
                    <a:pt x="609592" y="693102"/>
                    <a:pt x="599894" y="698680"/>
                    <a:pt x="589404" y="698680"/>
                  </a:cubicBezTo>
                  <a:lnTo>
                    <a:pt x="216890" y="698680"/>
                  </a:lnTo>
                  <a:cubicBezTo>
                    <a:pt x="206400" y="698680"/>
                    <a:pt x="196702" y="693102"/>
                    <a:pt x="191428" y="684035"/>
                  </a:cubicBezTo>
                  <a:lnTo>
                    <a:pt x="5266" y="363986"/>
                  </a:lnTo>
                  <a:cubicBezTo>
                    <a:pt x="0" y="354932"/>
                    <a:pt x="0" y="343748"/>
                    <a:pt x="5266" y="334694"/>
                  </a:cubicBezTo>
                  <a:lnTo>
                    <a:pt x="191428" y="14646"/>
                  </a:lnTo>
                  <a:cubicBezTo>
                    <a:pt x="196702" y="5578"/>
                    <a:pt x="206400" y="0"/>
                    <a:pt x="216890" y="0"/>
                  </a:cubicBezTo>
                  <a:lnTo>
                    <a:pt x="589404" y="0"/>
                  </a:lnTo>
                  <a:cubicBezTo>
                    <a:pt x="599894" y="0"/>
                    <a:pt x="609592" y="5578"/>
                    <a:pt x="614866" y="14646"/>
                  </a:cubicBezTo>
                  <a:lnTo>
                    <a:pt x="801028" y="334694"/>
                  </a:lnTo>
                  <a:cubicBezTo>
                    <a:pt x="806294" y="343748"/>
                    <a:pt x="806294" y="354932"/>
                    <a:pt x="801028" y="363986"/>
                  </a:cubicBezTo>
                  <a:close/>
                </a:path>
              </a:pathLst>
            </a:custGeom>
            <a:solidFill>
              <a:srgbClr val="9CCC56"/>
            </a:solidFill>
          </p:spPr>
          <p:txBody>
            <a:bodyPr/>
            <a:lstStyle/>
            <a:p>
              <a:endParaRPr lang="en-US"/>
            </a:p>
          </p:txBody>
        </p:sp>
        <p:sp>
          <p:nvSpPr>
            <p:cNvPr id="7" name="TextBox 7"/>
            <p:cNvSpPr txBox="1"/>
            <p:nvPr/>
          </p:nvSpPr>
          <p:spPr>
            <a:xfrm>
              <a:off x="114300" y="-66675"/>
              <a:ext cx="584200" cy="765355"/>
            </a:xfrm>
            <a:prstGeom prst="rect">
              <a:avLst/>
            </a:prstGeom>
          </p:spPr>
          <p:txBody>
            <a:bodyPr lIns="50800" tIns="50800" rIns="50800" bIns="50800" rtlCol="0" anchor="ctr"/>
            <a:lstStyle/>
            <a:p>
              <a:pPr algn="ctr">
                <a:lnSpc>
                  <a:spcPts val="3750"/>
                </a:lnSpc>
              </a:pPr>
              <a:endParaRPr/>
            </a:p>
          </p:txBody>
        </p:sp>
      </p:grpSp>
      <p:grpSp>
        <p:nvGrpSpPr>
          <p:cNvPr id="8" name="Group 8"/>
          <p:cNvGrpSpPr/>
          <p:nvPr/>
        </p:nvGrpSpPr>
        <p:grpSpPr>
          <a:xfrm>
            <a:off x="-3349299" y="-2840784"/>
            <a:ext cx="5114374" cy="4395165"/>
            <a:chOff x="0" y="0"/>
            <a:chExt cx="812800" cy="698500"/>
          </a:xfrm>
        </p:grpSpPr>
        <p:sp>
          <p:nvSpPr>
            <p:cNvPr id="9" name="Freeform 9"/>
            <p:cNvSpPr/>
            <p:nvPr/>
          </p:nvSpPr>
          <p:spPr>
            <a:xfrm>
              <a:off x="4360" y="0"/>
              <a:ext cx="804080" cy="698500"/>
            </a:xfrm>
            <a:custGeom>
              <a:avLst/>
              <a:gdLst/>
              <a:ahLst/>
              <a:cxnLst/>
              <a:rect l="l" t="t" r="r" b="b"/>
              <a:pathLst>
                <a:path w="804080" h="698500">
                  <a:moveTo>
                    <a:pt x="797021" y="368876"/>
                  </a:moveTo>
                  <a:lnTo>
                    <a:pt x="616659" y="678874"/>
                  </a:lnTo>
                  <a:cubicBezTo>
                    <a:pt x="609589" y="691025"/>
                    <a:pt x="596592" y="698500"/>
                    <a:pt x="582534" y="698500"/>
                  </a:cubicBezTo>
                  <a:lnTo>
                    <a:pt x="221546" y="698500"/>
                  </a:lnTo>
                  <a:cubicBezTo>
                    <a:pt x="207488" y="698500"/>
                    <a:pt x="194491" y="691025"/>
                    <a:pt x="187421" y="678874"/>
                  </a:cubicBezTo>
                  <a:lnTo>
                    <a:pt x="7059" y="368876"/>
                  </a:lnTo>
                  <a:cubicBezTo>
                    <a:pt x="0" y="356744"/>
                    <a:pt x="0" y="341756"/>
                    <a:pt x="7059" y="329624"/>
                  </a:cubicBezTo>
                  <a:lnTo>
                    <a:pt x="187421" y="19626"/>
                  </a:lnTo>
                  <a:cubicBezTo>
                    <a:pt x="194491" y="7475"/>
                    <a:pt x="207488" y="0"/>
                    <a:pt x="221546" y="0"/>
                  </a:cubicBezTo>
                  <a:lnTo>
                    <a:pt x="582534" y="0"/>
                  </a:lnTo>
                  <a:cubicBezTo>
                    <a:pt x="596592" y="0"/>
                    <a:pt x="609589" y="7475"/>
                    <a:pt x="616659" y="19626"/>
                  </a:cubicBezTo>
                  <a:lnTo>
                    <a:pt x="797021" y="329624"/>
                  </a:lnTo>
                  <a:cubicBezTo>
                    <a:pt x="804080" y="341756"/>
                    <a:pt x="804080" y="356744"/>
                    <a:pt x="797021" y="368876"/>
                  </a:cubicBezTo>
                  <a:close/>
                </a:path>
              </a:pathLst>
            </a:custGeom>
            <a:solidFill>
              <a:srgbClr val="9CCC56"/>
            </a:solidFill>
          </p:spPr>
          <p:txBody>
            <a:bodyPr/>
            <a:lstStyle/>
            <a:p>
              <a:endParaRPr lang="en-US"/>
            </a:p>
          </p:txBody>
        </p:sp>
        <p:sp>
          <p:nvSpPr>
            <p:cNvPr id="10" name="TextBox 10"/>
            <p:cNvSpPr txBox="1"/>
            <p:nvPr/>
          </p:nvSpPr>
          <p:spPr>
            <a:xfrm>
              <a:off x="114300" y="-66675"/>
              <a:ext cx="584200" cy="765175"/>
            </a:xfrm>
            <a:prstGeom prst="rect">
              <a:avLst/>
            </a:prstGeom>
          </p:spPr>
          <p:txBody>
            <a:bodyPr lIns="50800" tIns="50800" rIns="50800" bIns="50800" rtlCol="0" anchor="ctr"/>
            <a:lstStyle/>
            <a:p>
              <a:pPr algn="ctr">
                <a:lnSpc>
                  <a:spcPts val="3750"/>
                </a:lnSpc>
              </a:pPr>
              <a:endParaRPr/>
            </a:p>
          </p:txBody>
        </p:sp>
      </p:grpSp>
      <p:grpSp>
        <p:nvGrpSpPr>
          <p:cNvPr id="11" name="Group 11"/>
          <p:cNvGrpSpPr/>
          <p:nvPr/>
        </p:nvGrpSpPr>
        <p:grpSpPr>
          <a:xfrm>
            <a:off x="8781393" y="7918934"/>
            <a:ext cx="4883744" cy="4273276"/>
            <a:chOff x="0" y="0"/>
            <a:chExt cx="812800" cy="711200"/>
          </a:xfrm>
        </p:grpSpPr>
        <p:sp>
          <p:nvSpPr>
            <p:cNvPr id="12" name="Freeform 12"/>
            <p:cNvSpPr/>
            <p:nvPr/>
          </p:nvSpPr>
          <p:spPr>
            <a:xfrm>
              <a:off x="24952" y="36798"/>
              <a:ext cx="762896" cy="674402"/>
            </a:xfrm>
            <a:custGeom>
              <a:avLst/>
              <a:gdLst/>
              <a:ahLst/>
              <a:cxnLst/>
              <a:rect l="l" t="t" r="r" b="b"/>
              <a:pathLst>
                <a:path w="762896" h="674402">
                  <a:moveTo>
                    <a:pt x="412908" y="18257"/>
                  </a:moveTo>
                  <a:lnTo>
                    <a:pt x="756388" y="619347"/>
                  </a:lnTo>
                  <a:cubicBezTo>
                    <a:pt x="762896" y="630736"/>
                    <a:pt x="762849" y="644728"/>
                    <a:pt x="756265" y="656074"/>
                  </a:cubicBezTo>
                  <a:cubicBezTo>
                    <a:pt x="749681" y="667419"/>
                    <a:pt x="737556" y="674402"/>
                    <a:pt x="724438" y="674402"/>
                  </a:cubicBezTo>
                  <a:lnTo>
                    <a:pt x="38458" y="674402"/>
                  </a:lnTo>
                  <a:cubicBezTo>
                    <a:pt x="25340" y="674402"/>
                    <a:pt x="13215" y="667419"/>
                    <a:pt x="6631" y="656074"/>
                  </a:cubicBezTo>
                  <a:cubicBezTo>
                    <a:pt x="47" y="644728"/>
                    <a:pt x="0" y="630736"/>
                    <a:pt x="6508" y="619347"/>
                  </a:cubicBezTo>
                  <a:lnTo>
                    <a:pt x="349988" y="18257"/>
                  </a:lnTo>
                  <a:cubicBezTo>
                    <a:pt x="356439" y="6967"/>
                    <a:pt x="368445" y="0"/>
                    <a:pt x="381448" y="0"/>
                  </a:cubicBezTo>
                  <a:cubicBezTo>
                    <a:pt x="394451" y="0"/>
                    <a:pt x="406457" y="6967"/>
                    <a:pt x="412908" y="18257"/>
                  </a:cubicBezTo>
                  <a:close/>
                </a:path>
              </a:pathLst>
            </a:custGeom>
            <a:solidFill>
              <a:srgbClr val="9CCC56">
                <a:alpha val="89804"/>
              </a:srgbClr>
            </a:solidFill>
          </p:spPr>
          <p:txBody>
            <a:bodyPr/>
            <a:lstStyle/>
            <a:p>
              <a:endParaRPr lang="en-US"/>
            </a:p>
          </p:txBody>
        </p:sp>
        <p:sp>
          <p:nvSpPr>
            <p:cNvPr id="13" name="TextBox 13"/>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a:p>
          </p:txBody>
        </p:sp>
      </p:grpSp>
      <p:sp>
        <p:nvSpPr>
          <p:cNvPr id="14" name="Freeform 14"/>
          <p:cNvSpPr/>
          <p:nvPr/>
        </p:nvSpPr>
        <p:spPr>
          <a:xfrm>
            <a:off x="15185256" y="9686925"/>
            <a:ext cx="3111500" cy="1221264"/>
          </a:xfrm>
          <a:custGeom>
            <a:avLst/>
            <a:gdLst/>
            <a:ahLst/>
            <a:cxnLst/>
            <a:rect l="l" t="t" r="r" b="b"/>
            <a:pathLst>
              <a:path w="3111500" h="1221264">
                <a:moveTo>
                  <a:pt x="0" y="0"/>
                </a:moveTo>
                <a:lnTo>
                  <a:pt x="3111500" y="0"/>
                </a:lnTo>
                <a:lnTo>
                  <a:pt x="3111500" y="1221263"/>
                </a:lnTo>
                <a:lnTo>
                  <a:pt x="0" y="1221263"/>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5" name="Group 15"/>
          <p:cNvGrpSpPr/>
          <p:nvPr/>
        </p:nvGrpSpPr>
        <p:grpSpPr>
          <a:xfrm rot="-10800000">
            <a:off x="9733712" y="-1378656"/>
            <a:ext cx="3352042" cy="2933037"/>
            <a:chOff x="0" y="0"/>
            <a:chExt cx="812800" cy="711200"/>
          </a:xfrm>
        </p:grpSpPr>
        <p:sp>
          <p:nvSpPr>
            <p:cNvPr id="16" name="Freeform 16"/>
            <p:cNvSpPr/>
            <p:nvPr/>
          </p:nvSpPr>
          <p:spPr>
            <a:xfrm>
              <a:off x="27265" y="40210"/>
              <a:ext cx="758270" cy="670990"/>
            </a:xfrm>
            <a:custGeom>
              <a:avLst/>
              <a:gdLst/>
              <a:ahLst/>
              <a:cxnLst/>
              <a:rect l="l" t="t" r="r" b="b"/>
              <a:pathLst>
                <a:path w="758270" h="670990">
                  <a:moveTo>
                    <a:pt x="413512" y="19949"/>
                  </a:moveTo>
                  <a:lnTo>
                    <a:pt x="751158" y="610831"/>
                  </a:lnTo>
                  <a:cubicBezTo>
                    <a:pt x="758270" y="623276"/>
                    <a:pt x="758219" y="638565"/>
                    <a:pt x="751024" y="650963"/>
                  </a:cubicBezTo>
                  <a:cubicBezTo>
                    <a:pt x="743830" y="663360"/>
                    <a:pt x="730580" y="670990"/>
                    <a:pt x="716247" y="670990"/>
                  </a:cubicBezTo>
                  <a:lnTo>
                    <a:pt x="42023" y="670990"/>
                  </a:lnTo>
                  <a:cubicBezTo>
                    <a:pt x="27690" y="670990"/>
                    <a:pt x="14440" y="663360"/>
                    <a:pt x="7246" y="650963"/>
                  </a:cubicBezTo>
                  <a:cubicBezTo>
                    <a:pt x="51" y="638565"/>
                    <a:pt x="0" y="623276"/>
                    <a:pt x="7112" y="610831"/>
                  </a:cubicBezTo>
                  <a:lnTo>
                    <a:pt x="344758" y="19949"/>
                  </a:lnTo>
                  <a:cubicBezTo>
                    <a:pt x="351808" y="7613"/>
                    <a:pt x="364927" y="0"/>
                    <a:pt x="379135" y="0"/>
                  </a:cubicBezTo>
                  <a:cubicBezTo>
                    <a:pt x="393343" y="0"/>
                    <a:pt x="406462" y="7613"/>
                    <a:pt x="413512" y="19949"/>
                  </a:cubicBezTo>
                  <a:close/>
                </a:path>
              </a:pathLst>
            </a:custGeom>
            <a:solidFill>
              <a:srgbClr val="0A0EAE">
                <a:alpha val="89804"/>
              </a:srgbClr>
            </a:solidFill>
          </p:spPr>
          <p:txBody>
            <a:bodyPr/>
            <a:lstStyle/>
            <a:p>
              <a:endParaRPr lang="en-US"/>
            </a:p>
          </p:txBody>
        </p:sp>
        <p:sp>
          <p:nvSpPr>
            <p:cNvPr id="17" name="TextBox 17"/>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a:p>
          </p:txBody>
        </p:sp>
      </p:grpSp>
      <p:sp>
        <p:nvSpPr>
          <p:cNvPr id="18" name="Freeform 18"/>
          <p:cNvSpPr/>
          <p:nvPr/>
        </p:nvSpPr>
        <p:spPr>
          <a:xfrm>
            <a:off x="368234" y="385226"/>
            <a:ext cx="899017" cy="732699"/>
          </a:xfrm>
          <a:custGeom>
            <a:avLst/>
            <a:gdLst/>
            <a:ahLst/>
            <a:cxnLst/>
            <a:rect l="l" t="t" r="r" b="b"/>
            <a:pathLst>
              <a:path w="899017" h="732699">
                <a:moveTo>
                  <a:pt x="0" y="0"/>
                </a:moveTo>
                <a:lnTo>
                  <a:pt x="899017" y="0"/>
                </a:lnTo>
                <a:lnTo>
                  <a:pt x="899017" y="732699"/>
                </a:lnTo>
                <a:lnTo>
                  <a:pt x="0" y="732699"/>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Freeform 19"/>
          <p:cNvSpPr/>
          <p:nvPr/>
        </p:nvSpPr>
        <p:spPr>
          <a:xfrm>
            <a:off x="15615187" y="-2501277"/>
            <a:ext cx="4656068" cy="4114800"/>
          </a:xfrm>
          <a:custGeom>
            <a:avLst/>
            <a:gdLst/>
            <a:ahLst/>
            <a:cxnLst/>
            <a:rect l="l" t="t" r="r" b="b"/>
            <a:pathLst>
              <a:path w="4656068" h="4114800">
                <a:moveTo>
                  <a:pt x="0" y="0"/>
                </a:moveTo>
                <a:lnTo>
                  <a:pt x="4656068" y="0"/>
                </a:lnTo>
                <a:lnTo>
                  <a:pt x="4656068" y="4114800"/>
                </a:lnTo>
                <a:lnTo>
                  <a:pt x="0" y="4114800"/>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0" name="Freeform 20"/>
          <p:cNvSpPr/>
          <p:nvPr/>
        </p:nvSpPr>
        <p:spPr>
          <a:xfrm>
            <a:off x="15185256" y="-339102"/>
            <a:ext cx="3111500" cy="1221264"/>
          </a:xfrm>
          <a:custGeom>
            <a:avLst/>
            <a:gdLst/>
            <a:ahLst/>
            <a:cxnLst/>
            <a:rect l="l" t="t" r="r" b="b"/>
            <a:pathLst>
              <a:path w="3111500" h="1221264">
                <a:moveTo>
                  <a:pt x="0" y="0"/>
                </a:moveTo>
                <a:lnTo>
                  <a:pt x="3111500" y="0"/>
                </a:lnTo>
                <a:lnTo>
                  <a:pt x="3111500" y="1221264"/>
                </a:lnTo>
                <a:lnTo>
                  <a:pt x="0" y="1221264"/>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Freeform 21"/>
          <p:cNvSpPr/>
          <p:nvPr/>
        </p:nvSpPr>
        <p:spPr>
          <a:xfrm>
            <a:off x="9779036" y="882162"/>
            <a:ext cx="7486261" cy="6878003"/>
          </a:xfrm>
          <a:custGeom>
            <a:avLst/>
            <a:gdLst/>
            <a:ahLst/>
            <a:cxnLst/>
            <a:rect l="l" t="t" r="r" b="b"/>
            <a:pathLst>
              <a:path w="7486261" h="6878003">
                <a:moveTo>
                  <a:pt x="0" y="0"/>
                </a:moveTo>
                <a:lnTo>
                  <a:pt x="7486261" y="0"/>
                </a:lnTo>
                <a:lnTo>
                  <a:pt x="7486261" y="6878002"/>
                </a:lnTo>
                <a:lnTo>
                  <a:pt x="0" y="6878002"/>
                </a:lnTo>
                <a:lnTo>
                  <a:pt x="0" y="0"/>
                </a:lnTo>
                <a:close/>
              </a:path>
            </a:pathLst>
          </a:custGeom>
          <a:blipFill>
            <a:blip>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grpSp>
        <p:nvGrpSpPr>
          <p:cNvPr id="22" name="Group 22"/>
          <p:cNvGrpSpPr/>
          <p:nvPr/>
        </p:nvGrpSpPr>
        <p:grpSpPr>
          <a:xfrm>
            <a:off x="10046427" y="1287867"/>
            <a:ext cx="9137786" cy="7852785"/>
            <a:chOff x="0" y="0"/>
            <a:chExt cx="812800" cy="698500"/>
          </a:xfrm>
        </p:grpSpPr>
        <p:sp>
          <p:nvSpPr>
            <p:cNvPr id="23" name="Freeform 23"/>
            <p:cNvSpPr/>
            <p:nvPr/>
          </p:nvSpPr>
          <p:spPr>
            <a:xfrm>
              <a:off x="6508" y="0"/>
              <a:ext cx="799785" cy="698500"/>
            </a:xfrm>
            <a:custGeom>
              <a:avLst/>
              <a:gdLst/>
              <a:ahLst/>
              <a:cxnLst/>
              <a:rect l="l" t="t" r="r" b="b"/>
              <a:pathLst>
                <a:path w="799785" h="698500">
                  <a:moveTo>
                    <a:pt x="789249" y="378542"/>
                  </a:moveTo>
                  <a:lnTo>
                    <a:pt x="620135" y="669208"/>
                  </a:lnTo>
                  <a:cubicBezTo>
                    <a:pt x="609583" y="687343"/>
                    <a:pt x="590184" y="698500"/>
                    <a:pt x="569202" y="698500"/>
                  </a:cubicBezTo>
                  <a:lnTo>
                    <a:pt x="230582" y="698500"/>
                  </a:lnTo>
                  <a:cubicBezTo>
                    <a:pt x="209600" y="698500"/>
                    <a:pt x="190201" y="687343"/>
                    <a:pt x="179649" y="669208"/>
                  </a:cubicBezTo>
                  <a:lnTo>
                    <a:pt x="10535" y="378542"/>
                  </a:lnTo>
                  <a:cubicBezTo>
                    <a:pt x="0" y="360435"/>
                    <a:pt x="0" y="338065"/>
                    <a:pt x="10535" y="319958"/>
                  </a:cubicBezTo>
                  <a:lnTo>
                    <a:pt x="179649" y="29293"/>
                  </a:lnTo>
                  <a:cubicBezTo>
                    <a:pt x="190201" y="11157"/>
                    <a:pt x="209600" y="0"/>
                    <a:pt x="230582" y="0"/>
                  </a:cubicBezTo>
                  <a:lnTo>
                    <a:pt x="569202" y="0"/>
                  </a:lnTo>
                  <a:cubicBezTo>
                    <a:pt x="590184" y="0"/>
                    <a:pt x="609583" y="11157"/>
                    <a:pt x="620135" y="29293"/>
                  </a:cubicBezTo>
                  <a:lnTo>
                    <a:pt x="789249" y="319958"/>
                  </a:lnTo>
                  <a:cubicBezTo>
                    <a:pt x="799784" y="338065"/>
                    <a:pt x="799784" y="360435"/>
                    <a:pt x="789249" y="378542"/>
                  </a:cubicBezTo>
                  <a:close/>
                </a:path>
              </a:pathLst>
            </a:custGeom>
            <a:solidFill>
              <a:srgbClr val="9CCC56"/>
            </a:solidFill>
          </p:spPr>
          <p:txBody>
            <a:bodyPr/>
            <a:lstStyle/>
            <a:p>
              <a:endParaRPr lang="en-US"/>
            </a:p>
          </p:txBody>
        </p:sp>
        <p:sp>
          <p:nvSpPr>
            <p:cNvPr id="24" name="TextBox 24"/>
            <p:cNvSpPr txBox="1"/>
            <p:nvPr/>
          </p:nvSpPr>
          <p:spPr>
            <a:xfrm>
              <a:off x="114300" y="-66675"/>
              <a:ext cx="584200" cy="765175"/>
            </a:xfrm>
            <a:prstGeom prst="rect">
              <a:avLst/>
            </a:prstGeom>
          </p:spPr>
          <p:txBody>
            <a:bodyPr lIns="61771" tIns="61771" rIns="61771" bIns="61771" rtlCol="0" anchor="ctr"/>
            <a:lstStyle/>
            <a:p>
              <a:pPr algn="ctr">
                <a:lnSpc>
                  <a:spcPts val="3750"/>
                </a:lnSpc>
              </a:pPr>
              <a:endParaRPr/>
            </a:p>
          </p:txBody>
        </p:sp>
      </p:grpSp>
      <p:sp>
        <p:nvSpPr>
          <p:cNvPr id="27" name="TextBox 27"/>
          <p:cNvSpPr txBox="1"/>
          <p:nvPr/>
        </p:nvSpPr>
        <p:spPr>
          <a:xfrm>
            <a:off x="791360" y="1971914"/>
            <a:ext cx="7839551" cy="2215991"/>
          </a:xfrm>
          <a:prstGeom prst="rect">
            <a:avLst/>
          </a:prstGeom>
        </p:spPr>
        <p:txBody>
          <a:bodyPr lIns="0" tIns="0" rIns="0" bIns="0" rtlCol="0" anchor="t">
            <a:spAutoFit/>
          </a:bodyPr>
          <a:lstStyle/>
          <a:p>
            <a:pPr algn="ctr">
              <a:spcBef>
                <a:spcPct val="0"/>
              </a:spcBef>
            </a:pPr>
            <a:r>
              <a:rPr lang="en-US" sz="4800" b="1" dirty="0">
                <a:solidFill>
                  <a:srgbClr val="000000"/>
                </a:solidFill>
                <a:latin typeface="Chakra Petch Bold"/>
                <a:ea typeface="Chakra Petch Bold"/>
                <a:cs typeface="Chakra Petch Bold"/>
                <a:sym typeface="Chakra Petch Bold"/>
              </a:rPr>
              <a:t>Federally-Regulated </a:t>
            </a:r>
          </a:p>
          <a:p>
            <a:pPr algn="ctr">
              <a:spcBef>
                <a:spcPct val="0"/>
              </a:spcBef>
            </a:pPr>
            <a:r>
              <a:rPr lang="en-US" sz="4800" b="1" dirty="0">
                <a:solidFill>
                  <a:srgbClr val="000000"/>
                </a:solidFill>
                <a:latin typeface="Chakra Petch Bold"/>
                <a:ea typeface="Chakra Petch Bold"/>
                <a:cs typeface="Chakra Petch Bold"/>
                <a:sym typeface="Chakra Petch Bold"/>
              </a:rPr>
              <a:t>(Safety-sensitive) Positions</a:t>
            </a:r>
          </a:p>
        </p:txBody>
      </p:sp>
      <p:sp>
        <p:nvSpPr>
          <p:cNvPr id="28" name="AutoShape 28"/>
          <p:cNvSpPr/>
          <p:nvPr/>
        </p:nvSpPr>
        <p:spPr>
          <a:xfrm>
            <a:off x="1076751" y="5124450"/>
            <a:ext cx="6492240" cy="0"/>
          </a:xfrm>
          <a:prstGeom prst="line">
            <a:avLst/>
          </a:prstGeom>
          <a:ln w="38100" cap="flat">
            <a:solidFill>
              <a:srgbClr val="9CCC56"/>
            </a:solidFill>
            <a:prstDash val="solid"/>
            <a:headEnd type="none" w="sm" len="sm"/>
            <a:tailEnd type="none" w="sm" len="sm"/>
          </a:ln>
        </p:spPr>
        <p:txBody>
          <a:bodyPr/>
          <a:lstStyle/>
          <a:p>
            <a:endParaRPr lang="en-US"/>
          </a:p>
        </p:txBody>
      </p:sp>
      <p:sp>
        <p:nvSpPr>
          <p:cNvPr id="32" name="TextBox 32"/>
          <p:cNvSpPr txBox="1"/>
          <p:nvPr/>
        </p:nvSpPr>
        <p:spPr>
          <a:xfrm>
            <a:off x="1076751" y="5569992"/>
            <a:ext cx="8067249" cy="2215991"/>
          </a:xfrm>
          <a:prstGeom prst="rect">
            <a:avLst/>
          </a:prstGeom>
        </p:spPr>
        <p:txBody>
          <a:bodyPr lIns="0" tIns="0" rIns="0" bIns="0" rtlCol="0" anchor="t">
            <a:spAutoFit/>
          </a:bodyPr>
          <a:lstStyle/>
          <a:p>
            <a:pPr marL="107950" indent="0">
              <a:buNone/>
            </a:pPr>
            <a:r>
              <a:rPr lang="en-US" altLang="en-US" sz="4800" dirty="0"/>
              <a:t>Any position regulated by the United States Department of Transportation (US DOT). </a:t>
            </a:r>
          </a:p>
        </p:txBody>
      </p:sp>
      <p:pic>
        <p:nvPicPr>
          <p:cNvPr id="36" name="Picture 35" descr="A person driving a tractor&#10;&#10;AI-generated content may be incorrect.">
            <a:extLst>
              <a:ext uri="{FF2B5EF4-FFF2-40B4-BE49-F238E27FC236}">
                <a16:creationId xmlns:a16="http://schemas.microsoft.com/office/drawing/2014/main" id="{342BF361-7BF1-5443-811B-DB0A25C53AF7}"/>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15391990" y="1659978"/>
            <a:ext cx="4355677" cy="4114800"/>
          </a:xfrm>
          <a:prstGeom prst="rect">
            <a:avLst/>
          </a:prstGeom>
        </p:spPr>
      </p:pic>
      <p:pic>
        <p:nvPicPr>
          <p:cNvPr id="38" name="Picture 37" descr="A group of men in white suits standing on a boat&#10;&#10;AI-generated content may be incorrect.">
            <a:extLst>
              <a:ext uri="{FF2B5EF4-FFF2-40B4-BE49-F238E27FC236}">
                <a16:creationId xmlns:a16="http://schemas.microsoft.com/office/drawing/2014/main" id="{005C17B0-5AFD-9EB8-ABCB-729126C5B869}"/>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10388441" y="5765770"/>
            <a:ext cx="4366941" cy="3506162"/>
          </a:xfrm>
          <a:prstGeom prst="rect">
            <a:avLst/>
          </a:prstGeom>
        </p:spPr>
      </p:pic>
      <p:sp>
        <p:nvSpPr>
          <p:cNvPr id="39" name="TextBox 38">
            <a:extLst>
              <a:ext uri="{FF2B5EF4-FFF2-40B4-BE49-F238E27FC236}">
                <a16:creationId xmlns:a16="http://schemas.microsoft.com/office/drawing/2014/main" id="{1F0E11FD-B6CB-D8E3-10C0-BE4A4346DF2E}"/>
              </a:ext>
            </a:extLst>
          </p:cNvPr>
          <p:cNvSpPr txBox="1"/>
          <p:nvPr/>
        </p:nvSpPr>
        <p:spPr>
          <a:xfrm>
            <a:off x="2319147" y="16273342"/>
            <a:ext cx="9744075" cy="230832"/>
          </a:xfrm>
          <a:prstGeom prst="rect">
            <a:avLst/>
          </a:prstGeom>
          <a:noFill/>
        </p:spPr>
        <p:txBody>
          <a:bodyPr wrap="square" rtlCol="0">
            <a:spAutoFit/>
          </a:bodyPr>
          <a:lstStyle/>
          <a:p>
            <a:r>
              <a:rPr lang="en-US" sz="900">
                <a:hlinkClick r:id="rId13" tooltip="https://www.flickr.com/photos/coastguardnews/9078012269/"/>
              </a:rPr>
              <a:t>This Photo</a:t>
            </a:r>
            <a:r>
              <a:rPr lang="en-US" sz="900"/>
              <a:t> by Unknown Author is licensed under </a:t>
            </a:r>
            <a:r>
              <a:rPr lang="en-US" sz="900">
                <a:hlinkClick r:id="rId14" tooltip="https://creativecommons.org/licenses/by-nc-nd/3.0/"/>
              </a:rPr>
              <a:t>CC BY-NC-ND</a:t>
            </a:r>
            <a:endParaRPr lang="en-US" sz="900"/>
          </a:p>
        </p:txBody>
      </p:sp>
      <p:pic>
        <p:nvPicPr>
          <p:cNvPr id="43" name="Picture 42" descr="A picture containing text, person, yellow, outdoor&#10;&#10;AI-generated content may be incorrect.">
            <a:extLst>
              <a:ext uri="{FF2B5EF4-FFF2-40B4-BE49-F238E27FC236}">
                <a16:creationId xmlns:a16="http://schemas.microsoft.com/office/drawing/2014/main" id="{9F97D682-AC94-C39A-4360-F84B0FDB3D92}"/>
              </a:ext>
            </a:extLst>
          </p:cNvPr>
          <p:cNvPicPr>
            <a:picLocks noChangeAspect="1"/>
          </p:cNvPicPr>
          <p:nvPr/>
        </p:nvPicPr>
        <p:blipFill>
          <a:blip r:embed="rId15">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10438617" y="1661982"/>
            <a:ext cx="4894000" cy="4104258"/>
          </a:xfrm>
          <a:prstGeom prst="rect">
            <a:avLst/>
          </a:prstGeom>
        </p:spPr>
      </p:pic>
      <p:pic>
        <p:nvPicPr>
          <p:cNvPr id="45" name="Picture 44" descr="A white bus on the street&#10;&#10;AI-generated content may be incorrect.">
            <a:extLst>
              <a:ext uri="{FF2B5EF4-FFF2-40B4-BE49-F238E27FC236}">
                <a16:creationId xmlns:a16="http://schemas.microsoft.com/office/drawing/2014/main" id="{E9588E9C-1C8F-F741-7B45-2EB6B5D22D37}"/>
              </a:ext>
            </a:extLst>
          </p:cNvPr>
          <p:cNvPicPr>
            <a:picLocks noChangeAspect="1"/>
          </p:cNvPicPr>
          <p:nvPr/>
        </p:nvPicPr>
        <p:blipFill>
          <a:blip r:embed="rId17">
            <a:extLst>
              <a:ext uri="{28A0092B-C50C-407E-A947-70E740481C1C}">
                <a14:useLocalDpi xmlns:a14="http://schemas.microsoft.com/office/drawing/2010/main" val="0"/>
              </a:ext>
              <a:ext uri="{837473B0-CC2E-450A-ABE3-18F120FF3D39}">
                <a1611:picAttrSrcUrl xmlns:a1611="http://schemas.microsoft.com/office/drawing/2016/11/main" r:id="rId18"/>
              </a:ext>
            </a:extLst>
          </a:blip>
          <a:stretch>
            <a:fillRect/>
          </a:stretch>
        </p:blipFill>
        <p:spPr>
          <a:xfrm>
            <a:off x="14755382" y="5765770"/>
            <a:ext cx="5016670" cy="3421337"/>
          </a:xfrm>
          <a:prstGeom prst="rect">
            <a:avLst/>
          </a:prstGeom>
        </p:spPr>
      </p:pic>
      <p:pic>
        <p:nvPicPr>
          <p:cNvPr id="47" name="JT-31 (1)">
            <a:hlinkClick r:id="" action="ppaction://media"/>
            <a:extLst>
              <a:ext uri="{FF2B5EF4-FFF2-40B4-BE49-F238E27FC236}">
                <a16:creationId xmlns:a16="http://schemas.microsoft.com/office/drawing/2014/main" id="{685E761B-5CAD-A050-3989-4DB91A007773}"/>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456382" y="9549211"/>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84"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7"/>
                </p:tgtEl>
              </p:cMediaNode>
            </p:audio>
          </p:childTnLst>
        </p:cTn>
      </p:par>
    </p:tnLst>
  </p:timing>
  <p:extLst>
    <p:ext uri="{6950BFC3-D8DA-4A85-94F7-54DA5524770B}">
      <p188:commentRel xmlns:p188="http://schemas.microsoft.com/office/powerpoint/2018/8/main" r:id="rId5"/>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a:extLst>
                <a:ext uri="{96DAC541-7B7A-43D3-8B79-37D633B846F1}">
                  <asvg:svgBlip xmlns:asvg="http://schemas.microsoft.com/office/drawing/2016/SVG/main" r:embed="rId5"/>
                </a:ext>
              </a:extLst>
            </a:blip>
            <a:stretch>
              <a:fillRect t="-290245"/>
            </a:stretch>
          </a:blipFill>
        </p:spPr>
        <p:txBody>
          <a:bodyPr/>
          <a:lstStyle/>
          <a:p>
            <a:endParaRPr lang="en-US"/>
          </a:p>
        </p:txBody>
      </p:sp>
      <p:grpSp>
        <p:nvGrpSpPr>
          <p:cNvPr id="4" name="Group 4"/>
          <p:cNvGrpSpPr/>
          <p:nvPr/>
        </p:nvGrpSpPr>
        <p:grpSpPr>
          <a:xfrm>
            <a:off x="12801522" y="-1114950"/>
            <a:ext cx="7335291" cy="2801892"/>
            <a:chOff x="0" y="0"/>
            <a:chExt cx="930920" cy="355587"/>
          </a:xfrm>
        </p:grpSpPr>
        <p:sp>
          <p:nvSpPr>
            <p:cNvPr id="5" name="Freeform 5"/>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9CCC56"/>
            </a:solidFill>
          </p:spPr>
          <p:txBody>
            <a:bodyPr/>
            <a:lstStyle/>
            <a:p>
              <a:endParaRPr lang="en-US"/>
            </a:p>
          </p:txBody>
        </p:sp>
        <p:sp>
          <p:nvSpPr>
            <p:cNvPr id="6" name="TextBox 6"/>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a:p>
          </p:txBody>
        </p:sp>
      </p:grpSp>
      <p:sp>
        <p:nvSpPr>
          <p:cNvPr id="7" name="Freeform 7"/>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8" name="Group 8"/>
          <p:cNvGrpSpPr/>
          <p:nvPr/>
        </p:nvGrpSpPr>
        <p:grpSpPr>
          <a:xfrm>
            <a:off x="-2822215" y="-1659968"/>
            <a:ext cx="18379715" cy="3888558"/>
            <a:chOff x="0" y="0"/>
            <a:chExt cx="1673415" cy="354041"/>
          </a:xfrm>
        </p:grpSpPr>
        <p:sp>
          <p:nvSpPr>
            <p:cNvPr id="9" name="Freeform 9"/>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0A0EAE"/>
            </a:solidFill>
          </p:spPr>
          <p:txBody>
            <a:bodyPr/>
            <a:lstStyle/>
            <a:p>
              <a:endParaRPr lang="en-US"/>
            </a:p>
          </p:txBody>
        </p:sp>
        <p:sp>
          <p:nvSpPr>
            <p:cNvPr id="10" name="TextBox 10"/>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a:p>
          </p:txBody>
        </p:sp>
      </p:grpSp>
      <p:sp>
        <p:nvSpPr>
          <p:cNvPr id="11" name="Freeform 11"/>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a:alphaModFix amt="50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8" name="TextBox 48"/>
          <p:cNvSpPr txBox="1"/>
          <p:nvPr/>
        </p:nvSpPr>
        <p:spPr>
          <a:xfrm>
            <a:off x="2492473" y="0"/>
            <a:ext cx="10388600" cy="1852430"/>
          </a:xfrm>
          <a:prstGeom prst="rect">
            <a:avLst/>
          </a:prstGeom>
        </p:spPr>
        <p:txBody>
          <a:bodyPr lIns="0" tIns="0" rIns="0" bIns="0" rtlCol="0" anchor="t">
            <a:spAutoFit/>
          </a:bodyPr>
          <a:lstStyle/>
          <a:p>
            <a:pPr algn="ctr">
              <a:lnSpc>
                <a:spcPts val="7474"/>
              </a:lnSpc>
            </a:pPr>
            <a:r>
              <a:rPr lang="en-US" sz="6000" b="1" dirty="0">
                <a:solidFill>
                  <a:srgbClr val="FFFFFF"/>
                </a:solidFill>
                <a:latin typeface="TT Norms Bold"/>
                <a:ea typeface="TT Norms Bold"/>
                <a:cs typeface="TT Norms Bold"/>
                <a:sym typeface="TT Norms Bold"/>
              </a:rPr>
              <a:t>Applicant Verification Portal</a:t>
            </a:r>
            <a:br>
              <a:rPr lang="en-US" sz="6499" b="1" dirty="0">
                <a:solidFill>
                  <a:srgbClr val="FFFFFF"/>
                </a:solidFill>
                <a:latin typeface="TT Norms Bold"/>
                <a:ea typeface="TT Norms Bold"/>
                <a:cs typeface="TT Norms Bold"/>
                <a:sym typeface="TT Norms Bold"/>
              </a:rPr>
            </a:br>
            <a:r>
              <a:rPr lang="en-US" sz="4400" b="1" dirty="0">
                <a:solidFill>
                  <a:srgbClr val="FFFFFF"/>
                </a:solidFill>
                <a:latin typeface="TT Norms Bold"/>
                <a:ea typeface="TT Norms Bold"/>
                <a:cs typeface="TT Norms Bold"/>
                <a:sym typeface="TT Norms Bold"/>
              </a:rPr>
              <a:t>Located in the Vault Health Database</a:t>
            </a:r>
          </a:p>
        </p:txBody>
      </p:sp>
      <p:sp>
        <p:nvSpPr>
          <p:cNvPr id="49" name="Freeform 49"/>
          <p:cNvSpPr/>
          <p:nvPr/>
        </p:nvSpPr>
        <p:spPr>
          <a:xfrm>
            <a:off x="5371518" y="9571438"/>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0" name="Freeform 50"/>
          <p:cNvSpPr/>
          <p:nvPr/>
        </p:nvSpPr>
        <p:spPr>
          <a:xfrm rot="2203448">
            <a:off x="6864451" y="9709622"/>
            <a:ext cx="2401361" cy="2458731"/>
          </a:xfrm>
          <a:custGeom>
            <a:avLst/>
            <a:gdLst/>
            <a:ahLst/>
            <a:cxnLst/>
            <a:rect l="l" t="t" r="r" b="b"/>
            <a:pathLst>
              <a:path w="2401361" h="2458731">
                <a:moveTo>
                  <a:pt x="0" y="0"/>
                </a:moveTo>
                <a:lnTo>
                  <a:pt x="2401361" y="0"/>
                </a:lnTo>
                <a:lnTo>
                  <a:pt x="2401361" y="2458731"/>
                </a:lnTo>
                <a:lnTo>
                  <a:pt x="0" y="245873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53" name="Picture 52">
            <a:extLst>
              <a:ext uri="{FF2B5EF4-FFF2-40B4-BE49-F238E27FC236}">
                <a16:creationId xmlns:a16="http://schemas.microsoft.com/office/drawing/2014/main" id="{21B95F98-3662-F39E-0D0F-CE310433BFEC}"/>
              </a:ext>
            </a:extLst>
          </p:cNvPr>
          <p:cNvPicPr>
            <a:picLocks noChangeAspect="1"/>
          </p:cNvPicPr>
          <p:nvPr/>
        </p:nvPicPr>
        <p:blipFill>
          <a:blip r:embed="rId9"/>
          <a:stretch>
            <a:fillRect/>
          </a:stretch>
        </p:blipFill>
        <p:spPr>
          <a:xfrm>
            <a:off x="790371" y="2553087"/>
            <a:ext cx="16147897" cy="6476704"/>
          </a:xfrm>
          <a:prstGeom prst="rect">
            <a:avLst/>
          </a:prstGeom>
        </p:spPr>
      </p:pic>
      <p:sp>
        <p:nvSpPr>
          <p:cNvPr id="55" name="TextBox 54">
            <a:extLst>
              <a:ext uri="{FF2B5EF4-FFF2-40B4-BE49-F238E27FC236}">
                <a16:creationId xmlns:a16="http://schemas.microsoft.com/office/drawing/2014/main" id="{091605C7-E0A2-A246-DED3-FB51461D7A7C}"/>
              </a:ext>
            </a:extLst>
          </p:cNvPr>
          <p:cNvSpPr txBox="1"/>
          <p:nvPr/>
        </p:nvSpPr>
        <p:spPr>
          <a:xfrm flipH="1">
            <a:off x="690422" y="9083754"/>
            <a:ext cx="7801536" cy="369332"/>
          </a:xfrm>
          <a:prstGeom prst="rect">
            <a:avLst/>
          </a:prstGeom>
          <a:noFill/>
        </p:spPr>
        <p:txBody>
          <a:bodyPr wrap="square" rtlCol="0">
            <a:spAutoFit/>
          </a:bodyPr>
          <a:lstStyle/>
          <a:p>
            <a:r>
              <a:rPr lang="en-US" dirty="0"/>
              <a:t>Click here for the Applicant Verification Portal Educational Resource:</a:t>
            </a:r>
          </a:p>
        </p:txBody>
      </p:sp>
      <p:sp>
        <p:nvSpPr>
          <p:cNvPr id="56" name="TextBox 55">
            <a:hlinkClick r:id="rId10"/>
            <a:extLst>
              <a:ext uri="{FF2B5EF4-FFF2-40B4-BE49-F238E27FC236}">
                <a16:creationId xmlns:a16="http://schemas.microsoft.com/office/drawing/2014/main" id="{D7164A35-8BA9-6DB3-D6FF-DA75AC75AD62}"/>
              </a:ext>
            </a:extLst>
          </p:cNvPr>
          <p:cNvSpPr txBox="1"/>
          <p:nvPr/>
        </p:nvSpPr>
        <p:spPr>
          <a:xfrm>
            <a:off x="7458076" y="9032581"/>
            <a:ext cx="9829799" cy="369332"/>
          </a:xfrm>
          <a:prstGeom prst="rect">
            <a:avLst/>
          </a:prstGeom>
          <a:noFill/>
        </p:spPr>
        <p:txBody>
          <a:bodyPr wrap="square">
            <a:spAutoFit/>
          </a:bodyPr>
          <a:lstStyle/>
          <a:p>
            <a:r>
              <a:rPr lang="en-US" dirty="0">
                <a:hlinkClick r:id="rId11"/>
              </a:rPr>
              <a:t>Applicant Verification Portal (AVP) Training</a:t>
            </a:r>
            <a:endParaRPr lang="en-US" dirty="0"/>
          </a:p>
        </p:txBody>
      </p:sp>
      <p:pic>
        <p:nvPicPr>
          <p:cNvPr id="57" name="JT-25">
            <a:hlinkClick r:id="" action="ppaction://media"/>
            <a:extLst>
              <a:ext uri="{FF2B5EF4-FFF2-40B4-BE49-F238E27FC236}">
                <a16:creationId xmlns:a16="http://schemas.microsoft.com/office/drawing/2014/main" id="{E9F265B2-33CD-4319-C04F-E223D56ED32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865307" y="9239600"/>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00" fill="hold"/>
                                        <p:tgtEl>
                                          <p:spTgt spid="5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1AEC6-E624-90DE-0CA1-F81426351C5E}"/>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447B9E30-772F-5241-635C-BFA16FF76FDB}"/>
              </a:ext>
            </a:extLst>
          </p:cNvPr>
          <p:cNvGrpSpPr/>
          <p:nvPr/>
        </p:nvGrpSpPr>
        <p:grpSpPr>
          <a:xfrm rot="-10800000">
            <a:off x="8635102" y="-449027"/>
            <a:ext cx="2250111" cy="2506427"/>
            <a:chOff x="0" y="0"/>
            <a:chExt cx="812800" cy="905388"/>
          </a:xfrm>
        </p:grpSpPr>
        <p:sp>
          <p:nvSpPr>
            <p:cNvPr id="5" name="Freeform 5">
              <a:extLst>
                <a:ext uri="{FF2B5EF4-FFF2-40B4-BE49-F238E27FC236}">
                  <a16:creationId xmlns:a16="http://schemas.microsoft.com/office/drawing/2014/main" id="{0C9BB4B8-8E45-023F-0632-9B5B58DC1841}"/>
                </a:ext>
              </a:extLst>
            </p:cNvPr>
            <p:cNvSpPr/>
            <p:nvPr/>
          </p:nvSpPr>
          <p:spPr>
            <a:xfrm>
              <a:off x="32990" y="66810"/>
              <a:ext cx="746819" cy="838579"/>
            </a:xfrm>
            <a:custGeom>
              <a:avLst/>
              <a:gdLst/>
              <a:ahLst/>
              <a:cxnLst/>
              <a:rect l="l" t="t" r="r" b="b"/>
              <a:pathLst>
                <a:path w="746819" h="838579">
                  <a:moveTo>
                    <a:pt x="415679" y="27359"/>
                  </a:moveTo>
                  <a:lnTo>
                    <a:pt x="737541" y="744409"/>
                  </a:lnTo>
                  <a:cubicBezTo>
                    <a:pt x="746820" y="765082"/>
                    <a:pt x="744988" y="789048"/>
                    <a:pt x="732676" y="808071"/>
                  </a:cubicBezTo>
                  <a:cubicBezTo>
                    <a:pt x="720364" y="827093"/>
                    <a:pt x="699249" y="838578"/>
                    <a:pt x="676590" y="838578"/>
                  </a:cubicBezTo>
                  <a:lnTo>
                    <a:pt x="70231" y="838578"/>
                  </a:lnTo>
                  <a:cubicBezTo>
                    <a:pt x="47571" y="838578"/>
                    <a:pt x="26456" y="827093"/>
                    <a:pt x="14144" y="808071"/>
                  </a:cubicBezTo>
                  <a:cubicBezTo>
                    <a:pt x="1832" y="789048"/>
                    <a:pt x="0" y="765082"/>
                    <a:pt x="9279" y="744409"/>
                  </a:cubicBezTo>
                  <a:lnTo>
                    <a:pt x="331141" y="27359"/>
                  </a:lnTo>
                  <a:cubicBezTo>
                    <a:pt x="338613" y="10711"/>
                    <a:pt x="355162" y="0"/>
                    <a:pt x="373410" y="0"/>
                  </a:cubicBezTo>
                  <a:cubicBezTo>
                    <a:pt x="391658" y="0"/>
                    <a:pt x="408207" y="10711"/>
                    <a:pt x="415679" y="27359"/>
                  </a:cubicBezTo>
                  <a:close/>
                </a:path>
              </a:pathLst>
            </a:custGeom>
            <a:solidFill>
              <a:srgbClr val="0A0EAE">
                <a:alpha val="89804"/>
              </a:srgbClr>
            </a:solidFill>
          </p:spPr>
          <p:txBody>
            <a:bodyPr/>
            <a:lstStyle/>
            <a:p>
              <a:endParaRPr lang="en-US"/>
            </a:p>
          </p:txBody>
        </p:sp>
        <p:sp>
          <p:nvSpPr>
            <p:cNvPr id="6" name="TextBox 6">
              <a:extLst>
                <a:ext uri="{FF2B5EF4-FFF2-40B4-BE49-F238E27FC236}">
                  <a16:creationId xmlns:a16="http://schemas.microsoft.com/office/drawing/2014/main" id="{5075C3C2-1846-9A89-46E0-30309436960C}"/>
                </a:ext>
              </a:extLst>
            </p:cNvPr>
            <p:cNvSpPr txBox="1"/>
            <p:nvPr/>
          </p:nvSpPr>
          <p:spPr>
            <a:xfrm>
              <a:off x="127000" y="353684"/>
              <a:ext cx="558800" cy="487034"/>
            </a:xfrm>
            <a:prstGeom prst="rect">
              <a:avLst/>
            </a:prstGeom>
          </p:spPr>
          <p:txBody>
            <a:bodyPr lIns="50800" tIns="50800" rIns="50800" bIns="50800" rtlCol="0" anchor="ctr"/>
            <a:lstStyle/>
            <a:p>
              <a:pPr algn="ctr">
                <a:lnSpc>
                  <a:spcPts val="3750"/>
                </a:lnSpc>
              </a:pPr>
              <a:endParaRPr/>
            </a:p>
          </p:txBody>
        </p:sp>
      </p:grpSp>
      <p:sp>
        <p:nvSpPr>
          <p:cNvPr id="7" name="Freeform 7">
            <a:extLst>
              <a:ext uri="{FF2B5EF4-FFF2-40B4-BE49-F238E27FC236}">
                <a16:creationId xmlns:a16="http://schemas.microsoft.com/office/drawing/2014/main" id="{3B7746CE-9CBC-4BE9-80BC-F48D5357A2CB}"/>
              </a:ext>
            </a:extLst>
          </p:cNvPr>
          <p:cNvSpPr/>
          <p:nvPr/>
        </p:nvSpPr>
        <p:spPr>
          <a:xfrm>
            <a:off x="17794485" y="2781329"/>
            <a:ext cx="306763" cy="1333471"/>
          </a:xfrm>
          <a:custGeom>
            <a:avLst/>
            <a:gdLst/>
            <a:ahLst/>
            <a:cxnLst/>
            <a:rect l="l" t="t" r="r" b="b"/>
            <a:pathLst>
              <a:path w="306763" h="1333471">
                <a:moveTo>
                  <a:pt x="0" y="0"/>
                </a:moveTo>
                <a:lnTo>
                  <a:pt x="306763" y="0"/>
                </a:lnTo>
                <a:lnTo>
                  <a:pt x="306763" y="1333471"/>
                </a:lnTo>
                <a:lnTo>
                  <a:pt x="0" y="1333471"/>
                </a:lnTo>
                <a:lnTo>
                  <a:pt x="0" y="0"/>
                </a:lnTo>
                <a:close/>
              </a:path>
            </a:pathLst>
          </a:custGeom>
          <a:blipFill>
            <a:blip>
              <a:extLst>
                <a:ext uri="{96DAC541-7B7A-43D3-8B79-37D633B846F1}">
                  <asvg:svgBlip xmlns:asvg="http://schemas.microsoft.com/office/drawing/2016/SVG/main" r:embed="rId5"/>
                </a:ext>
              </a:extLst>
            </a:blip>
            <a:stretch>
              <a:fillRect r="-401084"/>
            </a:stretch>
          </a:blipFill>
        </p:spPr>
        <p:txBody>
          <a:bodyPr/>
          <a:lstStyle/>
          <a:p>
            <a:endParaRPr lang="en-US"/>
          </a:p>
        </p:txBody>
      </p:sp>
      <p:grpSp>
        <p:nvGrpSpPr>
          <p:cNvPr id="8" name="Group 8">
            <a:extLst>
              <a:ext uri="{FF2B5EF4-FFF2-40B4-BE49-F238E27FC236}">
                <a16:creationId xmlns:a16="http://schemas.microsoft.com/office/drawing/2014/main" id="{090BA765-4FBF-4461-C197-D1A55BE2726F}"/>
              </a:ext>
            </a:extLst>
          </p:cNvPr>
          <p:cNvGrpSpPr/>
          <p:nvPr/>
        </p:nvGrpSpPr>
        <p:grpSpPr>
          <a:xfrm rot="-10800000">
            <a:off x="15722224" y="4594602"/>
            <a:ext cx="5310317" cy="5136277"/>
            <a:chOff x="0" y="0"/>
            <a:chExt cx="812800" cy="786161"/>
          </a:xfrm>
        </p:grpSpPr>
        <p:sp>
          <p:nvSpPr>
            <p:cNvPr id="9" name="Freeform 9">
              <a:extLst>
                <a:ext uri="{FF2B5EF4-FFF2-40B4-BE49-F238E27FC236}">
                  <a16:creationId xmlns:a16="http://schemas.microsoft.com/office/drawing/2014/main" id="{99651CCF-A349-C252-E73D-1110EDC5F32A}"/>
                </a:ext>
              </a:extLst>
            </p:cNvPr>
            <p:cNvSpPr/>
            <p:nvPr/>
          </p:nvSpPr>
          <p:spPr>
            <a:xfrm>
              <a:off x="15818" y="26626"/>
              <a:ext cx="781165" cy="759535"/>
            </a:xfrm>
            <a:custGeom>
              <a:avLst/>
              <a:gdLst/>
              <a:ahLst/>
              <a:cxnLst/>
              <a:rect l="l" t="t" r="r" b="b"/>
              <a:pathLst>
                <a:path w="781165" h="759535">
                  <a:moveTo>
                    <a:pt x="410667" y="12227"/>
                  </a:moveTo>
                  <a:lnTo>
                    <a:pt x="776897" y="720682"/>
                  </a:lnTo>
                  <a:cubicBezTo>
                    <a:pt x="781164" y="728937"/>
                    <a:pt x="780820" y="738818"/>
                    <a:pt x="775988" y="746755"/>
                  </a:cubicBezTo>
                  <a:cubicBezTo>
                    <a:pt x="771156" y="754691"/>
                    <a:pt x="762537" y="759535"/>
                    <a:pt x="753245" y="759535"/>
                  </a:cubicBezTo>
                  <a:lnTo>
                    <a:pt x="27919" y="759535"/>
                  </a:lnTo>
                  <a:cubicBezTo>
                    <a:pt x="18627" y="759535"/>
                    <a:pt x="10008" y="754691"/>
                    <a:pt x="5176" y="746755"/>
                  </a:cubicBezTo>
                  <a:cubicBezTo>
                    <a:pt x="344" y="738818"/>
                    <a:pt x="0" y="728937"/>
                    <a:pt x="4267" y="720682"/>
                  </a:cubicBezTo>
                  <a:lnTo>
                    <a:pt x="370497" y="12227"/>
                  </a:lnTo>
                  <a:cubicBezTo>
                    <a:pt x="374380" y="4717"/>
                    <a:pt x="382128" y="0"/>
                    <a:pt x="390582" y="0"/>
                  </a:cubicBezTo>
                  <a:cubicBezTo>
                    <a:pt x="399036" y="0"/>
                    <a:pt x="406784" y="4717"/>
                    <a:pt x="410667" y="12227"/>
                  </a:cubicBezTo>
                  <a:close/>
                </a:path>
              </a:pathLst>
            </a:custGeom>
            <a:solidFill>
              <a:srgbClr val="9CCC56"/>
            </a:solidFill>
          </p:spPr>
          <p:txBody>
            <a:bodyPr/>
            <a:lstStyle/>
            <a:p>
              <a:endParaRPr lang="en-US"/>
            </a:p>
          </p:txBody>
        </p:sp>
        <p:sp>
          <p:nvSpPr>
            <p:cNvPr id="10" name="TextBox 10">
              <a:extLst>
                <a:ext uri="{FF2B5EF4-FFF2-40B4-BE49-F238E27FC236}">
                  <a16:creationId xmlns:a16="http://schemas.microsoft.com/office/drawing/2014/main" id="{F29008CA-9E67-7CDB-FA28-0DBF78EA0CF2}"/>
                </a:ext>
              </a:extLst>
            </p:cNvPr>
            <p:cNvSpPr txBox="1"/>
            <p:nvPr/>
          </p:nvSpPr>
          <p:spPr>
            <a:xfrm>
              <a:off x="127000" y="298328"/>
              <a:ext cx="558800" cy="431678"/>
            </a:xfrm>
            <a:prstGeom prst="rect">
              <a:avLst/>
            </a:prstGeom>
          </p:spPr>
          <p:txBody>
            <a:bodyPr lIns="50800" tIns="50800" rIns="50800" bIns="50800" rtlCol="0" anchor="ctr"/>
            <a:lstStyle/>
            <a:p>
              <a:pPr algn="ctr">
                <a:lnSpc>
                  <a:spcPts val="3750"/>
                </a:lnSpc>
              </a:pPr>
              <a:endParaRPr/>
            </a:p>
          </p:txBody>
        </p:sp>
      </p:grpSp>
      <p:grpSp>
        <p:nvGrpSpPr>
          <p:cNvPr id="11" name="Group 11">
            <a:extLst>
              <a:ext uri="{FF2B5EF4-FFF2-40B4-BE49-F238E27FC236}">
                <a16:creationId xmlns:a16="http://schemas.microsoft.com/office/drawing/2014/main" id="{CAF4119E-B447-8A39-7042-B03B43C27993}"/>
              </a:ext>
            </a:extLst>
          </p:cNvPr>
          <p:cNvGrpSpPr/>
          <p:nvPr/>
        </p:nvGrpSpPr>
        <p:grpSpPr>
          <a:xfrm>
            <a:off x="-4343609" y="4594602"/>
            <a:ext cx="22080944" cy="4969855"/>
            <a:chOff x="0" y="0"/>
            <a:chExt cx="1800779" cy="405309"/>
          </a:xfrm>
        </p:grpSpPr>
        <p:sp>
          <p:nvSpPr>
            <p:cNvPr id="12" name="Freeform 12">
              <a:extLst>
                <a:ext uri="{FF2B5EF4-FFF2-40B4-BE49-F238E27FC236}">
                  <a16:creationId xmlns:a16="http://schemas.microsoft.com/office/drawing/2014/main" id="{F1FA7DD3-7961-1B13-98FE-DBE869A7E0C2}"/>
                </a:ext>
              </a:extLst>
            </p:cNvPr>
            <p:cNvSpPr/>
            <p:nvPr/>
          </p:nvSpPr>
          <p:spPr>
            <a:xfrm>
              <a:off x="3705" y="0"/>
              <a:ext cx="1793369" cy="405309"/>
            </a:xfrm>
            <a:custGeom>
              <a:avLst/>
              <a:gdLst/>
              <a:ahLst/>
              <a:cxnLst/>
              <a:rect l="l" t="t" r="r" b="b"/>
              <a:pathLst>
                <a:path w="1793369" h="405309">
                  <a:moveTo>
                    <a:pt x="1583355" y="0"/>
                  </a:moveTo>
                  <a:lnTo>
                    <a:pt x="6813" y="0"/>
                  </a:lnTo>
                  <a:cubicBezTo>
                    <a:pt x="4562" y="0"/>
                    <a:pt x="2471" y="1166"/>
                    <a:pt x="1288" y="3082"/>
                  </a:cubicBezTo>
                  <a:cubicBezTo>
                    <a:pt x="106" y="4998"/>
                    <a:pt x="0" y="7390"/>
                    <a:pt x="1009" y="9403"/>
                  </a:cubicBezTo>
                  <a:lnTo>
                    <a:pt x="194781" y="395906"/>
                  </a:lnTo>
                  <a:cubicBezTo>
                    <a:pt x="197671" y="401670"/>
                    <a:pt x="203566" y="405309"/>
                    <a:pt x="210013" y="405309"/>
                  </a:cubicBezTo>
                  <a:lnTo>
                    <a:pt x="1786555" y="405309"/>
                  </a:lnTo>
                  <a:cubicBezTo>
                    <a:pt x="1788807" y="405309"/>
                    <a:pt x="1790898" y="404143"/>
                    <a:pt x="1792080" y="402227"/>
                  </a:cubicBezTo>
                  <a:cubicBezTo>
                    <a:pt x="1793263" y="400311"/>
                    <a:pt x="1793369" y="397919"/>
                    <a:pt x="1792360" y="395906"/>
                  </a:cubicBezTo>
                  <a:lnTo>
                    <a:pt x="1598588" y="9403"/>
                  </a:lnTo>
                  <a:cubicBezTo>
                    <a:pt x="1595698" y="3639"/>
                    <a:pt x="1589803" y="0"/>
                    <a:pt x="1583355" y="0"/>
                  </a:cubicBezTo>
                  <a:close/>
                </a:path>
              </a:pathLst>
            </a:custGeom>
            <a:solidFill>
              <a:srgbClr val="0A0EAE"/>
            </a:solidFill>
          </p:spPr>
          <p:txBody>
            <a:bodyPr/>
            <a:lstStyle/>
            <a:p>
              <a:endParaRPr lang="en-US"/>
            </a:p>
          </p:txBody>
        </p:sp>
        <p:sp>
          <p:nvSpPr>
            <p:cNvPr id="13" name="TextBox 13">
              <a:extLst>
                <a:ext uri="{FF2B5EF4-FFF2-40B4-BE49-F238E27FC236}">
                  <a16:creationId xmlns:a16="http://schemas.microsoft.com/office/drawing/2014/main" id="{7B2D36EF-2406-186F-632D-D75699D6B561}"/>
                </a:ext>
              </a:extLst>
            </p:cNvPr>
            <p:cNvSpPr txBox="1"/>
            <p:nvPr/>
          </p:nvSpPr>
          <p:spPr>
            <a:xfrm>
              <a:off x="101600" y="-66675"/>
              <a:ext cx="1597579" cy="471984"/>
            </a:xfrm>
            <a:prstGeom prst="rect">
              <a:avLst/>
            </a:prstGeom>
          </p:spPr>
          <p:txBody>
            <a:bodyPr lIns="50800" tIns="50800" rIns="50800" bIns="50800" rtlCol="0" anchor="ctr"/>
            <a:lstStyle/>
            <a:p>
              <a:pPr algn="ctr">
                <a:lnSpc>
                  <a:spcPts val="3750"/>
                </a:lnSpc>
              </a:pPr>
              <a:endParaRPr/>
            </a:p>
          </p:txBody>
        </p:sp>
      </p:grpSp>
      <p:sp>
        <p:nvSpPr>
          <p:cNvPr id="14" name="Freeform 14">
            <a:extLst>
              <a:ext uri="{FF2B5EF4-FFF2-40B4-BE49-F238E27FC236}">
                <a16:creationId xmlns:a16="http://schemas.microsoft.com/office/drawing/2014/main" id="{E3D5BBC2-EF97-A752-3617-45B5D537FA33}"/>
              </a:ext>
            </a:extLst>
          </p:cNvPr>
          <p:cNvSpPr/>
          <p:nvPr/>
        </p:nvSpPr>
        <p:spPr>
          <a:xfrm rot="10481927" flipH="1">
            <a:off x="16784572" y="4861938"/>
            <a:ext cx="4338708" cy="4105502"/>
          </a:xfrm>
          <a:custGeom>
            <a:avLst/>
            <a:gdLst/>
            <a:ahLst/>
            <a:cxnLst/>
            <a:rect l="l" t="t" r="r" b="b"/>
            <a:pathLst>
              <a:path w="4338708" h="4105502">
                <a:moveTo>
                  <a:pt x="4338707" y="0"/>
                </a:moveTo>
                <a:lnTo>
                  <a:pt x="0" y="0"/>
                </a:lnTo>
                <a:lnTo>
                  <a:pt x="0" y="4105502"/>
                </a:lnTo>
                <a:lnTo>
                  <a:pt x="4338707" y="4105502"/>
                </a:lnTo>
                <a:lnTo>
                  <a:pt x="4338707" y="0"/>
                </a:lnTo>
                <a:close/>
              </a:path>
            </a:pathLst>
          </a:custGeom>
          <a:blipFill>
            <a:blip>
              <a:alphaModFix amt="50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Freeform 15">
            <a:extLst>
              <a:ext uri="{FF2B5EF4-FFF2-40B4-BE49-F238E27FC236}">
                <a16:creationId xmlns:a16="http://schemas.microsoft.com/office/drawing/2014/main" id="{D71CDE46-F0CA-87EE-46B4-BC406764F5BA}"/>
              </a:ext>
            </a:extLst>
          </p:cNvPr>
          <p:cNvSpPr/>
          <p:nvPr/>
        </p:nvSpPr>
        <p:spPr>
          <a:xfrm>
            <a:off x="-2269885" y="-2139480"/>
            <a:ext cx="3825635" cy="3380905"/>
          </a:xfrm>
          <a:custGeom>
            <a:avLst/>
            <a:gdLst/>
            <a:ahLst/>
            <a:cxnLst/>
            <a:rect l="l" t="t" r="r" b="b"/>
            <a:pathLst>
              <a:path w="3825635" h="3380905">
                <a:moveTo>
                  <a:pt x="0" y="0"/>
                </a:moveTo>
                <a:lnTo>
                  <a:pt x="3825635" y="0"/>
                </a:lnTo>
                <a:lnTo>
                  <a:pt x="3825635" y="3380905"/>
                </a:lnTo>
                <a:lnTo>
                  <a:pt x="0" y="3380905"/>
                </a:lnTo>
                <a:lnTo>
                  <a:pt x="0" y="0"/>
                </a:lnTo>
                <a:close/>
              </a:path>
            </a:pathLst>
          </a:custGeom>
          <a:blipFill>
            <a:blip>
              <a:alphaModFix amt="50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a:extLst>
              <a:ext uri="{FF2B5EF4-FFF2-40B4-BE49-F238E27FC236}">
                <a16:creationId xmlns:a16="http://schemas.microsoft.com/office/drawing/2014/main" id="{7C71F9F6-E526-31EF-B376-E4E0633B35E7}"/>
              </a:ext>
            </a:extLst>
          </p:cNvPr>
          <p:cNvSpPr/>
          <p:nvPr/>
        </p:nvSpPr>
        <p:spPr>
          <a:xfrm rot="-5400000">
            <a:off x="-397581" y="9002682"/>
            <a:ext cx="1022473" cy="511236"/>
          </a:xfrm>
          <a:custGeom>
            <a:avLst/>
            <a:gdLst/>
            <a:ahLst/>
            <a:cxnLst/>
            <a:rect l="l" t="t" r="r" b="b"/>
            <a:pathLst>
              <a:path w="1022473" h="511236">
                <a:moveTo>
                  <a:pt x="0" y="0"/>
                </a:moveTo>
                <a:lnTo>
                  <a:pt x="1022473" y="0"/>
                </a:lnTo>
                <a:lnTo>
                  <a:pt x="1022473" y="511236"/>
                </a:lnTo>
                <a:lnTo>
                  <a:pt x="0" y="511236"/>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Freeform 17">
            <a:extLst>
              <a:ext uri="{FF2B5EF4-FFF2-40B4-BE49-F238E27FC236}">
                <a16:creationId xmlns:a16="http://schemas.microsoft.com/office/drawing/2014/main" id="{8F566096-85EF-F399-7452-8CD15EAF4F05}"/>
              </a:ext>
            </a:extLst>
          </p:cNvPr>
          <p:cNvSpPr/>
          <p:nvPr/>
        </p:nvSpPr>
        <p:spPr>
          <a:xfrm>
            <a:off x="368234" y="385226"/>
            <a:ext cx="899017" cy="732699"/>
          </a:xfrm>
          <a:custGeom>
            <a:avLst/>
            <a:gdLst/>
            <a:ahLst/>
            <a:cxnLst/>
            <a:rect l="l" t="t" r="r" b="b"/>
            <a:pathLst>
              <a:path w="899017" h="732699">
                <a:moveTo>
                  <a:pt x="0" y="0"/>
                </a:moveTo>
                <a:lnTo>
                  <a:pt x="899017" y="0"/>
                </a:lnTo>
                <a:lnTo>
                  <a:pt x="899017" y="732699"/>
                </a:lnTo>
                <a:lnTo>
                  <a:pt x="0" y="732699"/>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Freeform 18">
            <a:extLst>
              <a:ext uri="{FF2B5EF4-FFF2-40B4-BE49-F238E27FC236}">
                <a16:creationId xmlns:a16="http://schemas.microsoft.com/office/drawing/2014/main" id="{E0F0D47E-955D-561F-0FEF-4116DCBCA6B3}"/>
              </a:ext>
            </a:extLst>
          </p:cNvPr>
          <p:cNvSpPr/>
          <p:nvPr/>
        </p:nvSpPr>
        <p:spPr>
          <a:xfrm>
            <a:off x="17381258" y="-2517246"/>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0" name="TextBox 20">
            <a:extLst>
              <a:ext uri="{FF2B5EF4-FFF2-40B4-BE49-F238E27FC236}">
                <a16:creationId xmlns:a16="http://schemas.microsoft.com/office/drawing/2014/main" id="{6722BE9E-9DC5-86B1-2B92-302DDACC198C}"/>
              </a:ext>
            </a:extLst>
          </p:cNvPr>
          <p:cNvSpPr txBox="1"/>
          <p:nvPr/>
        </p:nvSpPr>
        <p:spPr>
          <a:xfrm>
            <a:off x="604974" y="259055"/>
            <a:ext cx="5854766" cy="3323987"/>
          </a:xfrm>
          <a:prstGeom prst="rect">
            <a:avLst/>
          </a:prstGeom>
        </p:spPr>
        <p:txBody>
          <a:bodyPr lIns="0" tIns="0" rIns="0" bIns="0" rtlCol="0" anchor="t">
            <a:spAutoFit/>
          </a:bodyPr>
          <a:lstStyle/>
          <a:p>
            <a:pPr marL="530225" marR="0" algn="ctr">
              <a:spcBef>
                <a:spcPts val="0"/>
              </a:spcBef>
              <a:spcAft>
                <a:spcPts val="0"/>
              </a:spcAft>
            </a:pPr>
            <a:r>
              <a:rPr lang="en-US" sz="7200" dirty="0"/>
              <a:t>Types of Approved Drug Testing</a:t>
            </a:r>
            <a:endParaRPr lang="en-US" sz="7200" dirty="0">
              <a:ea typeface="Times New Roman"/>
            </a:endParaRPr>
          </a:p>
        </p:txBody>
      </p:sp>
      <p:pic>
        <p:nvPicPr>
          <p:cNvPr id="24" name="Picture 2" descr="Image result for images of types of drug test">
            <a:extLst>
              <a:ext uri="{FF2B5EF4-FFF2-40B4-BE49-F238E27FC236}">
                <a16:creationId xmlns:a16="http://schemas.microsoft.com/office/drawing/2014/main" id="{A652A405-7594-D337-7C3F-31452908654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074188" y="404140"/>
            <a:ext cx="6046818" cy="4114799"/>
          </a:xfrm>
          <a:prstGeom prst="rect">
            <a:avLst/>
          </a:prstGeom>
          <a:noFill/>
          <a:extLst>
            <a:ext uri="{909E8E84-426E-40DD-AFC4-6F175D3DCCD1}">
              <a14:hiddenFill xmlns:a14="http://schemas.microsoft.com/office/drawing/2010/main">
                <a:solidFill>
                  <a:srgbClr val="FFFFFF"/>
                </a:solidFill>
              </a14:hiddenFill>
            </a:ext>
          </a:extLst>
        </p:spPr>
      </p:pic>
      <p:sp>
        <p:nvSpPr>
          <p:cNvPr id="26" name="Title 2">
            <a:extLst>
              <a:ext uri="{FF2B5EF4-FFF2-40B4-BE49-F238E27FC236}">
                <a16:creationId xmlns:a16="http://schemas.microsoft.com/office/drawing/2014/main" id="{B3A155DC-C577-5C15-3C0D-CDB2D6F17BD1}"/>
              </a:ext>
            </a:extLst>
          </p:cNvPr>
          <p:cNvSpPr txBox="1">
            <a:spLocks/>
          </p:cNvSpPr>
          <p:nvPr/>
        </p:nvSpPr>
        <p:spPr>
          <a:xfrm>
            <a:off x="3276600" y="5334966"/>
            <a:ext cx="9753600" cy="2888021"/>
          </a:xfrm>
          <a:prstGeom prst="rect">
            <a:avLst/>
          </a:prstGeom>
        </p:spPr>
        <p:txBody>
          <a:bodyPr vert="horz" lIns="91440" tIns="45720" rIns="91440" bIns="45720" rtlCol="0" anchor="ctr">
            <a:noAutofit/>
          </a:bodyPr>
          <a:lstStyle>
            <a:lvl1pPr algn="l" defTabSz="457200" rtl="0" eaLnBrk="1" latinLnBrk="0" hangingPunct="1">
              <a:spcBef>
                <a:spcPct val="0"/>
              </a:spcBef>
              <a:buNone/>
              <a:defRPr sz="3000" b="0" i="0" kern="1200">
                <a:solidFill>
                  <a:srgbClr val="897865"/>
                </a:solidFill>
                <a:latin typeface="Arial" panose="020B0604020202020204" pitchFamily="34" charset="0"/>
                <a:ea typeface="+mj-ea"/>
                <a:cs typeface="Arial" panose="020B0604020202020204" pitchFamily="34" charset="0"/>
              </a:defRPr>
            </a:lvl1pPr>
          </a:lstStyle>
          <a:p>
            <a:pPr marL="514350" indent="-514350">
              <a:buClr>
                <a:schemeClr val="bg1"/>
              </a:buClr>
              <a:buFont typeface="+mj-lt"/>
              <a:buAutoNum type="arabicPeriod"/>
              <a:defRPr/>
            </a:pPr>
            <a:r>
              <a:rPr lang="en-US" sz="3600" dirty="0">
                <a:solidFill>
                  <a:schemeClr val="bg1"/>
                </a:solidFill>
                <a:latin typeface="Canva Sans" panose="020B0604020202020204" charset="0"/>
              </a:rPr>
              <a:t>Pre-Employment</a:t>
            </a:r>
          </a:p>
          <a:p>
            <a:pPr marL="514350" indent="-514350">
              <a:buClr>
                <a:schemeClr val="bg1"/>
              </a:buClr>
              <a:buFont typeface="+mj-lt"/>
              <a:buAutoNum type="arabicPeriod"/>
              <a:defRPr/>
            </a:pPr>
            <a:r>
              <a:rPr lang="en-US" sz="3600" dirty="0">
                <a:solidFill>
                  <a:schemeClr val="bg1"/>
                </a:solidFill>
                <a:latin typeface="Canva Sans" panose="020B0604020202020204" charset="0"/>
              </a:rPr>
              <a:t>Random</a:t>
            </a:r>
          </a:p>
          <a:p>
            <a:pPr marL="514350" indent="-514350">
              <a:buClr>
                <a:schemeClr val="bg1"/>
              </a:buClr>
              <a:buFont typeface="+mj-lt"/>
              <a:buAutoNum type="arabicPeriod"/>
              <a:defRPr/>
            </a:pPr>
            <a:r>
              <a:rPr lang="en-US" sz="3600" dirty="0">
                <a:solidFill>
                  <a:schemeClr val="bg1"/>
                </a:solidFill>
                <a:latin typeface="Canva Sans" panose="020B0604020202020204" charset="0"/>
              </a:rPr>
              <a:t>Return-To-Duty</a:t>
            </a:r>
          </a:p>
          <a:p>
            <a:pPr marL="514350" indent="-514350">
              <a:buClr>
                <a:schemeClr val="bg1"/>
              </a:buClr>
              <a:buFont typeface="+mj-lt"/>
              <a:buAutoNum type="arabicPeriod"/>
              <a:defRPr/>
            </a:pPr>
            <a:r>
              <a:rPr lang="en-US" sz="3600" dirty="0">
                <a:solidFill>
                  <a:schemeClr val="bg1"/>
                </a:solidFill>
                <a:latin typeface="Canva Sans" panose="020B0604020202020204" charset="0"/>
              </a:rPr>
              <a:t>Follow-Up</a:t>
            </a:r>
          </a:p>
          <a:p>
            <a:pPr marL="514350" indent="-514350">
              <a:buClr>
                <a:schemeClr val="bg1"/>
              </a:buClr>
              <a:buFont typeface="+mj-lt"/>
              <a:buAutoNum type="arabicPeriod"/>
              <a:defRPr/>
            </a:pPr>
            <a:r>
              <a:rPr lang="en-US" sz="3600" dirty="0">
                <a:solidFill>
                  <a:schemeClr val="bg1"/>
                </a:solidFill>
                <a:latin typeface="Canva Sans" panose="020B0604020202020204" charset="0"/>
              </a:rPr>
              <a:t>Post-Accident</a:t>
            </a:r>
          </a:p>
          <a:p>
            <a:pPr marL="514350" indent="-514350">
              <a:buClr>
                <a:schemeClr val="bg1"/>
              </a:buClr>
              <a:buFont typeface="+mj-lt"/>
              <a:buAutoNum type="arabicPeriod"/>
              <a:defRPr/>
            </a:pPr>
            <a:r>
              <a:rPr lang="en-US" sz="3600" dirty="0">
                <a:solidFill>
                  <a:schemeClr val="bg1"/>
                </a:solidFill>
                <a:latin typeface="Canva Sans" panose="020B0604020202020204" charset="0"/>
              </a:rPr>
              <a:t>Reasonable Suspicion</a:t>
            </a:r>
          </a:p>
          <a:p>
            <a:pPr>
              <a:buClr>
                <a:schemeClr val="tx1"/>
              </a:buClr>
              <a:defRPr/>
            </a:pPr>
            <a:endParaRPr lang="en-US" sz="2800" dirty="0">
              <a:solidFill>
                <a:schemeClr val="tx1"/>
              </a:solidFill>
            </a:endParaRPr>
          </a:p>
        </p:txBody>
      </p:sp>
      <p:sp>
        <p:nvSpPr>
          <p:cNvPr id="27" name="Rectangle 26">
            <a:extLst>
              <a:ext uri="{FF2B5EF4-FFF2-40B4-BE49-F238E27FC236}">
                <a16:creationId xmlns:a16="http://schemas.microsoft.com/office/drawing/2014/main" id="{C29E1006-FDE7-45A4-2A32-47280005686B}"/>
              </a:ext>
            </a:extLst>
          </p:cNvPr>
          <p:cNvSpPr/>
          <p:nvPr/>
        </p:nvSpPr>
        <p:spPr>
          <a:xfrm>
            <a:off x="4525490" y="8604826"/>
            <a:ext cx="5181600" cy="71705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i="1" dirty="0">
                <a:solidFill>
                  <a:schemeClr val="bg1"/>
                </a:solidFill>
                <a:latin typeface="Times New Roman" panose="02020603050405020304" pitchFamily="18" charset="0"/>
                <a:ea typeface="Malgun Gothic" panose="020B0503020000020004" pitchFamily="34" charset="-127"/>
                <a:cs typeface="Times New Roman" panose="02020603050405020304" pitchFamily="18" charset="0"/>
              </a:rPr>
              <a:t>The only 6 critical programs for state of Georgia</a:t>
            </a:r>
          </a:p>
          <a:p>
            <a:pPr algn="ctr"/>
            <a:r>
              <a:rPr lang="en-US" sz="2000" i="1" dirty="0">
                <a:solidFill>
                  <a:schemeClr val="bg1"/>
                </a:solidFill>
                <a:latin typeface="Times New Roman" panose="02020603050405020304" pitchFamily="18" charset="0"/>
                <a:ea typeface="Malgun Gothic" panose="020B0503020000020004" pitchFamily="34" charset="-127"/>
                <a:cs typeface="Times New Roman" panose="02020603050405020304" pitchFamily="18" charset="0"/>
              </a:rPr>
              <a:t>Substance Abuse Testing</a:t>
            </a:r>
          </a:p>
        </p:txBody>
      </p:sp>
      <p:pic>
        <p:nvPicPr>
          <p:cNvPr id="28" name="JT-2 (10)">
            <a:hlinkClick r:id="" action="ppaction://media"/>
            <a:extLst>
              <a:ext uri="{FF2B5EF4-FFF2-40B4-BE49-F238E27FC236}">
                <a16:creationId xmlns:a16="http://schemas.microsoft.com/office/drawing/2014/main" id="{E9EECCB9-B952-1614-81E9-1BC2F2E07FA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6088480" y="8719669"/>
            <a:ext cx="487363" cy="487363"/>
          </a:xfrm>
          <a:prstGeom prst="rect">
            <a:avLst/>
          </a:prstGeom>
        </p:spPr>
      </p:pic>
    </p:spTree>
    <p:extLst>
      <p:ext uri="{BB962C8B-B14F-4D97-AF65-F5344CB8AC3E}">
        <p14:creationId xmlns:p14="http://schemas.microsoft.com/office/powerpoint/2010/main" val="3952420233"/>
      </p:ext>
    </p:extLst>
  </p:cSld>
  <p:clrMapOvr>
    <a:masterClrMapping/>
  </p:clrMapOvr>
  <mc:AlternateContent xmlns:mc="http://schemas.openxmlformats.org/markup-compatibility/2006" xmlns:p14="http://schemas.microsoft.com/office/powerpoint/2010/main">
    <mc:Choice Requires="p14">
      <p:transition spd="slow" p14:dur="2000" advClick="0" advTm="11300"/>
    </mc:Choice>
    <mc:Fallback xmlns="">
      <p:transition spd="slow" advClick="0" advTm="11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48"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41821-C2D1-C3CD-0767-8467B332A81F}"/>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4600E504-38EE-8D87-314B-83A78E344A01}"/>
              </a:ext>
            </a:extLst>
          </p:cNvPr>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a:extLst>
                <a:ext uri="{96DAC541-7B7A-43D3-8B79-37D633B846F1}">
                  <asvg:svgBlip xmlns:asvg="http://schemas.microsoft.com/office/drawing/2016/SVG/main" r:embed="rId6"/>
                </a:ext>
              </a:extLst>
            </a:blip>
            <a:stretch>
              <a:fillRect t="-290245"/>
            </a:stretch>
          </a:blipFill>
        </p:spPr>
        <p:txBody>
          <a:bodyPr/>
          <a:lstStyle/>
          <a:p>
            <a:endParaRPr lang="en-US"/>
          </a:p>
        </p:txBody>
      </p:sp>
      <p:grpSp>
        <p:nvGrpSpPr>
          <p:cNvPr id="4" name="Group 4">
            <a:extLst>
              <a:ext uri="{FF2B5EF4-FFF2-40B4-BE49-F238E27FC236}">
                <a16:creationId xmlns:a16="http://schemas.microsoft.com/office/drawing/2014/main" id="{AE7EDE03-7324-61CC-59BF-8A101FCFE5FA}"/>
              </a:ext>
            </a:extLst>
          </p:cNvPr>
          <p:cNvGrpSpPr/>
          <p:nvPr/>
        </p:nvGrpSpPr>
        <p:grpSpPr>
          <a:xfrm>
            <a:off x="12801522" y="-1114950"/>
            <a:ext cx="7335291" cy="2801892"/>
            <a:chOff x="0" y="0"/>
            <a:chExt cx="930920" cy="355587"/>
          </a:xfrm>
        </p:grpSpPr>
        <p:sp>
          <p:nvSpPr>
            <p:cNvPr id="5" name="Freeform 5">
              <a:extLst>
                <a:ext uri="{FF2B5EF4-FFF2-40B4-BE49-F238E27FC236}">
                  <a16:creationId xmlns:a16="http://schemas.microsoft.com/office/drawing/2014/main" id="{E872EEA2-7335-6422-74CD-E12DA5B686EA}"/>
                </a:ext>
              </a:extLst>
            </p:cNvPr>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9CCC56"/>
            </a:solidFill>
          </p:spPr>
          <p:txBody>
            <a:bodyPr/>
            <a:lstStyle/>
            <a:p>
              <a:endParaRPr lang="en-US"/>
            </a:p>
          </p:txBody>
        </p:sp>
        <p:sp>
          <p:nvSpPr>
            <p:cNvPr id="6" name="TextBox 6">
              <a:extLst>
                <a:ext uri="{FF2B5EF4-FFF2-40B4-BE49-F238E27FC236}">
                  <a16:creationId xmlns:a16="http://schemas.microsoft.com/office/drawing/2014/main" id="{ED2F3634-D231-C08F-83D1-E0059D89B85C}"/>
                </a:ext>
              </a:extLst>
            </p:cNvPr>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a:p>
          </p:txBody>
        </p:sp>
      </p:grpSp>
      <p:sp>
        <p:nvSpPr>
          <p:cNvPr id="7" name="Freeform 7">
            <a:extLst>
              <a:ext uri="{FF2B5EF4-FFF2-40B4-BE49-F238E27FC236}">
                <a16:creationId xmlns:a16="http://schemas.microsoft.com/office/drawing/2014/main" id="{813A6195-463E-A8BE-F0EA-7E48BC6FED0A}"/>
              </a:ext>
            </a:extLst>
          </p:cNvPr>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8" name="Group 8">
            <a:extLst>
              <a:ext uri="{FF2B5EF4-FFF2-40B4-BE49-F238E27FC236}">
                <a16:creationId xmlns:a16="http://schemas.microsoft.com/office/drawing/2014/main" id="{0BC875CD-FBCB-C297-0D30-81F7934E1471}"/>
              </a:ext>
            </a:extLst>
          </p:cNvPr>
          <p:cNvGrpSpPr/>
          <p:nvPr/>
        </p:nvGrpSpPr>
        <p:grpSpPr>
          <a:xfrm>
            <a:off x="-2822215" y="-1659968"/>
            <a:ext cx="18379715" cy="3888558"/>
            <a:chOff x="0" y="0"/>
            <a:chExt cx="1673415" cy="354041"/>
          </a:xfrm>
        </p:grpSpPr>
        <p:sp>
          <p:nvSpPr>
            <p:cNvPr id="9" name="Freeform 9">
              <a:extLst>
                <a:ext uri="{FF2B5EF4-FFF2-40B4-BE49-F238E27FC236}">
                  <a16:creationId xmlns:a16="http://schemas.microsoft.com/office/drawing/2014/main" id="{CB1B3D1D-D9E8-3984-A825-A6D123759F9A}"/>
                </a:ext>
              </a:extLst>
            </p:cNvPr>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0A0EAE"/>
            </a:solidFill>
          </p:spPr>
          <p:txBody>
            <a:bodyPr/>
            <a:lstStyle/>
            <a:p>
              <a:endParaRPr lang="en-US"/>
            </a:p>
          </p:txBody>
        </p:sp>
        <p:sp>
          <p:nvSpPr>
            <p:cNvPr id="10" name="TextBox 10">
              <a:extLst>
                <a:ext uri="{FF2B5EF4-FFF2-40B4-BE49-F238E27FC236}">
                  <a16:creationId xmlns:a16="http://schemas.microsoft.com/office/drawing/2014/main" id="{B9CE3BAA-BAFD-79EA-7422-651605AEED76}"/>
                </a:ext>
              </a:extLst>
            </p:cNvPr>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a:p>
          </p:txBody>
        </p:sp>
      </p:grpSp>
      <p:sp>
        <p:nvSpPr>
          <p:cNvPr id="11" name="Freeform 11">
            <a:extLst>
              <a:ext uri="{FF2B5EF4-FFF2-40B4-BE49-F238E27FC236}">
                <a16:creationId xmlns:a16="http://schemas.microsoft.com/office/drawing/2014/main" id="{C5CA9B14-0B21-920D-7D66-A5B06CFF82A7}"/>
              </a:ext>
            </a:extLst>
          </p:cNvPr>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a:alphaModFix amt="50000"/>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a:extLst>
              <a:ext uri="{FF2B5EF4-FFF2-40B4-BE49-F238E27FC236}">
                <a16:creationId xmlns:a16="http://schemas.microsoft.com/office/drawing/2014/main" id="{0ECAC4C9-A940-1C26-4542-636B37CBA982}"/>
              </a:ext>
            </a:extLst>
          </p:cNvPr>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8" name="TextBox 48">
            <a:extLst>
              <a:ext uri="{FF2B5EF4-FFF2-40B4-BE49-F238E27FC236}">
                <a16:creationId xmlns:a16="http://schemas.microsoft.com/office/drawing/2014/main" id="{C05BFB65-2CB5-D752-82DF-0D5E1B3FFF8B}"/>
              </a:ext>
            </a:extLst>
          </p:cNvPr>
          <p:cNvSpPr txBox="1"/>
          <p:nvPr/>
        </p:nvSpPr>
        <p:spPr>
          <a:xfrm>
            <a:off x="2492473" y="0"/>
            <a:ext cx="10388600" cy="952184"/>
          </a:xfrm>
          <a:prstGeom prst="rect">
            <a:avLst/>
          </a:prstGeom>
        </p:spPr>
        <p:txBody>
          <a:bodyPr lIns="0" tIns="0" rIns="0" bIns="0" rtlCol="0" anchor="t">
            <a:spAutoFit/>
          </a:bodyPr>
          <a:lstStyle/>
          <a:p>
            <a:pPr algn="ctr">
              <a:lnSpc>
                <a:spcPts val="7474"/>
              </a:lnSpc>
            </a:pPr>
            <a:r>
              <a:rPr lang="en-US" sz="6000" b="1" dirty="0">
                <a:solidFill>
                  <a:srgbClr val="FFFFFF"/>
                </a:solidFill>
                <a:latin typeface="TT Norms Bold"/>
                <a:ea typeface="TT Norms Bold"/>
                <a:cs typeface="TT Norms Bold"/>
                <a:sym typeface="TT Norms Bold"/>
              </a:rPr>
              <a:t>Pre-Employment Testing</a:t>
            </a:r>
            <a:endParaRPr lang="en-US" sz="4400" b="1" dirty="0">
              <a:solidFill>
                <a:srgbClr val="FFFFFF"/>
              </a:solidFill>
              <a:latin typeface="TT Norms Bold"/>
              <a:ea typeface="TT Norms Bold"/>
              <a:cs typeface="TT Norms Bold"/>
              <a:sym typeface="TT Norms Bold"/>
            </a:endParaRPr>
          </a:p>
        </p:txBody>
      </p:sp>
      <p:sp>
        <p:nvSpPr>
          <p:cNvPr id="49" name="Freeform 49">
            <a:extLst>
              <a:ext uri="{FF2B5EF4-FFF2-40B4-BE49-F238E27FC236}">
                <a16:creationId xmlns:a16="http://schemas.microsoft.com/office/drawing/2014/main" id="{80335896-D602-8356-F2C7-374A9B99A563}"/>
              </a:ext>
            </a:extLst>
          </p:cNvPr>
          <p:cNvSpPr/>
          <p:nvPr/>
        </p:nvSpPr>
        <p:spPr>
          <a:xfrm>
            <a:off x="5371518" y="9571438"/>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50" name="Freeform 50">
            <a:extLst>
              <a:ext uri="{FF2B5EF4-FFF2-40B4-BE49-F238E27FC236}">
                <a16:creationId xmlns:a16="http://schemas.microsoft.com/office/drawing/2014/main" id="{90E942AF-3A3F-7494-2059-AAC6F1286FEA}"/>
              </a:ext>
            </a:extLst>
          </p:cNvPr>
          <p:cNvSpPr/>
          <p:nvPr/>
        </p:nvSpPr>
        <p:spPr>
          <a:xfrm rot="2203448">
            <a:off x="6864451" y="9709622"/>
            <a:ext cx="2401361" cy="2458731"/>
          </a:xfrm>
          <a:custGeom>
            <a:avLst/>
            <a:gdLst/>
            <a:ahLst/>
            <a:cxnLst/>
            <a:rect l="l" t="t" r="r" b="b"/>
            <a:pathLst>
              <a:path w="2401361" h="2458731">
                <a:moveTo>
                  <a:pt x="0" y="0"/>
                </a:moveTo>
                <a:lnTo>
                  <a:pt x="2401361" y="0"/>
                </a:lnTo>
                <a:lnTo>
                  <a:pt x="2401361" y="2458731"/>
                </a:lnTo>
                <a:lnTo>
                  <a:pt x="0" y="245873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5" name="Picture 14" descr="Two business people communicating">
            <a:extLst>
              <a:ext uri="{FF2B5EF4-FFF2-40B4-BE49-F238E27FC236}">
                <a16:creationId xmlns:a16="http://schemas.microsoft.com/office/drawing/2014/main" id="{878DFC35-3E27-6844-4192-10A40E1E19B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4347" y="2706677"/>
            <a:ext cx="13547244" cy="7265998"/>
          </a:xfrm>
          <a:prstGeom prst="rect">
            <a:avLst/>
          </a:prstGeom>
        </p:spPr>
      </p:pic>
      <p:pic>
        <p:nvPicPr>
          <p:cNvPr id="2" name="JT-44">
            <a:hlinkClick r:id="" action="ppaction://media"/>
            <a:extLst>
              <a:ext uri="{FF2B5EF4-FFF2-40B4-BE49-F238E27FC236}">
                <a16:creationId xmlns:a16="http://schemas.microsoft.com/office/drawing/2014/main" id="{73CF0EE4-308B-35B1-7684-A2282BECF8A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723314" y="9327756"/>
            <a:ext cx="487363" cy="487363"/>
          </a:xfrm>
          <a:prstGeom prst="rect">
            <a:avLst/>
          </a:prstGeom>
        </p:spPr>
      </p:pic>
    </p:spTree>
    <p:extLst>
      <p:ext uri="{BB962C8B-B14F-4D97-AF65-F5344CB8AC3E}">
        <p14:creationId xmlns:p14="http://schemas.microsoft.com/office/powerpoint/2010/main" val="2373860732"/>
      </p:ext>
    </p:extLst>
  </p:cSld>
  <p:clrMapOvr>
    <a:masterClrMapping/>
  </p:clrMapOvr>
  <mc:AlternateContent xmlns:mc="http://schemas.openxmlformats.org/markup-compatibility/2006" xmlns:p14="http://schemas.microsoft.com/office/powerpoint/2010/main">
    <mc:Choice Requires="p14">
      <p:transition spd="slow" p14:dur="2000" advClick="0" advTm="46000"/>
    </mc:Choice>
    <mc:Fallback xmlns="">
      <p:transition spd="slow" advClick="0" advTm="4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9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6950BFC3-D8DA-4A85-94F7-54DA5524770B}">
      <p188:commentRel xmlns:p188="http://schemas.microsoft.com/office/powerpoint/2018/8/main" r:id="rId5"/>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8C963-39D3-149F-7461-D43DF6F9A36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055DF06-C16F-E270-9A2A-8D5C708D5105}"/>
              </a:ext>
            </a:extLst>
          </p:cNvPr>
          <p:cNvGrpSpPr/>
          <p:nvPr/>
        </p:nvGrpSpPr>
        <p:grpSpPr>
          <a:xfrm>
            <a:off x="9334500" y="-443877"/>
            <a:ext cx="13168026" cy="11316273"/>
            <a:chOff x="0" y="0"/>
            <a:chExt cx="812800" cy="698500"/>
          </a:xfrm>
        </p:grpSpPr>
        <p:sp>
          <p:nvSpPr>
            <p:cNvPr id="3" name="Freeform 3">
              <a:extLst>
                <a:ext uri="{FF2B5EF4-FFF2-40B4-BE49-F238E27FC236}">
                  <a16:creationId xmlns:a16="http://schemas.microsoft.com/office/drawing/2014/main" id="{B08FF668-4344-505D-D194-755B433BE277}"/>
                </a:ext>
              </a:extLst>
            </p:cNvPr>
            <p:cNvSpPr/>
            <p:nvPr/>
          </p:nvSpPr>
          <p:spPr>
            <a:xfrm>
              <a:off x="3387" y="0"/>
              <a:ext cx="806026" cy="698500"/>
            </a:xfrm>
            <a:custGeom>
              <a:avLst/>
              <a:gdLst/>
              <a:ahLst/>
              <a:cxnLst/>
              <a:rect l="l" t="t" r="r" b="b"/>
              <a:pathLst>
                <a:path w="806026" h="698500">
                  <a:moveTo>
                    <a:pt x="800543" y="364495"/>
                  </a:moveTo>
                  <a:lnTo>
                    <a:pt x="615083" y="683255"/>
                  </a:lnTo>
                  <a:cubicBezTo>
                    <a:pt x="609591" y="692693"/>
                    <a:pt x="599495" y="698500"/>
                    <a:pt x="588575" y="698500"/>
                  </a:cubicBezTo>
                  <a:lnTo>
                    <a:pt x="217451" y="698500"/>
                  </a:lnTo>
                  <a:cubicBezTo>
                    <a:pt x="206531" y="698500"/>
                    <a:pt x="196435" y="692693"/>
                    <a:pt x="190943" y="683255"/>
                  </a:cubicBezTo>
                  <a:lnTo>
                    <a:pt x="5483" y="364495"/>
                  </a:lnTo>
                  <a:cubicBezTo>
                    <a:pt x="0" y="355071"/>
                    <a:pt x="0" y="343429"/>
                    <a:pt x="5483" y="334005"/>
                  </a:cubicBezTo>
                  <a:lnTo>
                    <a:pt x="190943" y="15245"/>
                  </a:lnTo>
                  <a:cubicBezTo>
                    <a:pt x="196435" y="5807"/>
                    <a:pt x="206531" y="0"/>
                    <a:pt x="217451" y="0"/>
                  </a:cubicBezTo>
                  <a:lnTo>
                    <a:pt x="588575" y="0"/>
                  </a:lnTo>
                  <a:cubicBezTo>
                    <a:pt x="599495" y="0"/>
                    <a:pt x="609591" y="5807"/>
                    <a:pt x="615083" y="15245"/>
                  </a:cubicBezTo>
                  <a:lnTo>
                    <a:pt x="800543" y="334005"/>
                  </a:lnTo>
                  <a:cubicBezTo>
                    <a:pt x="806026" y="343429"/>
                    <a:pt x="806026" y="355071"/>
                    <a:pt x="800543" y="364495"/>
                  </a:cubicBezTo>
                  <a:close/>
                </a:path>
              </a:pathLst>
            </a:custGeom>
            <a:solidFill>
              <a:srgbClr val="0A0EAE"/>
            </a:solidFill>
          </p:spPr>
          <p:txBody>
            <a:bodyPr/>
            <a:lstStyle/>
            <a:p>
              <a:endParaRPr lang="en-US"/>
            </a:p>
          </p:txBody>
        </p:sp>
        <p:sp>
          <p:nvSpPr>
            <p:cNvPr id="4" name="TextBox 4">
              <a:extLst>
                <a:ext uri="{FF2B5EF4-FFF2-40B4-BE49-F238E27FC236}">
                  <a16:creationId xmlns:a16="http://schemas.microsoft.com/office/drawing/2014/main" id="{B85B1EDB-4D4B-D9FC-BE05-169B180F408C}"/>
                </a:ext>
              </a:extLst>
            </p:cNvPr>
            <p:cNvSpPr txBox="1"/>
            <p:nvPr/>
          </p:nvSpPr>
          <p:spPr>
            <a:xfrm>
              <a:off x="114300" y="-66675"/>
              <a:ext cx="584200" cy="765175"/>
            </a:xfrm>
            <a:prstGeom prst="rect">
              <a:avLst/>
            </a:prstGeom>
          </p:spPr>
          <p:txBody>
            <a:bodyPr lIns="50800" tIns="50800" rIns="50800" bIns="50800" rtlCol="0" anchor="ctr"/>
            <a:lstStyle/>
            <a:p>
              <a:pPr algn="ctr">
                <a:lnSpc>
                  <a:spcPts val="3750"/>
                </a:lnSpc>
              </a:pPr>
              <a:endParaRPr/>
            </a:p>
          </p:txBody>
        </p:sp>
      </p:grpSp>
      <p:grpSp>
        <p:nvGrpSpPr>
          <p:cNvPr id="5" name="Group 5">
            <a:extLst>
              <a:ext uri="{FF2B5EF4-FFF2-40B4-BE49-F238E27FC236}">
                <a16:creationId xmlns:a16="http://schemas.microsoft.com/office/drawing/2014/main" id="{E887816A-0452-9BFF-5500-ED51C669F163}"/>
              </a:ext>
            </a:extLst>
          </p:cNvPr>
          <p:cNvGrpSpPr/>
          <p:nvPr/>
        </p:nvGrpSpPr>
        <p:grpSpPr>
          <a:xfrm>
            <a:off x="9886950" y="-2642796"/>
            <a:ext cx="13708112" cy="11783448"/>
            <a:chOff x="0" y="0"/>
            <a:chExt cx="812800" cy="698680"/>
          </a:xfrm>
        </p:grpSpPr>
        <p:sp>
          <p:nvSpPr>
            <p:cNvPr id="6" name="Freeform 6">
              <a:extLst>
                <a:ext uri="{FF2B5EF4-FFF2-40B4-BE49-F238E27FC236}">
                  <a16:creationId xmlns:a16="http://schemas.microsoft.com/office/drawing/2014/main" id="{12F100B7-3F57-FEE6-4ADB-1CB03E03DD10}"/>
                </a:ext>
              </a:extLst>
            </p:cNvPr>
            <p:cNvSpPr/>
            <p:nvPr/>
          </p:nvSpPr>
          <p:spPr>
            <a:xfrm>
              <a:off x="3253" y="0"/>
              <a:ext cx="806295" cy="698680"/>
            </a:xfrm>
            <a:custGeom>
              <a:avLst/>
              <a:gdLst/>
              <a:ahLst/>
              <a:cxnLst/>
              <a:rect l="l" t="t" r="r" b="b"/>
              <a:pathLst>
                <a:path w="806295" h="698680">
                  <a:moveTo>
                    <a:pt x="801028" y="363986"/>
                  </a:moveTo>
                  <a:lnTo>
                    <a:pt x="614866" y="684035"/>
                  </a:lnTo>
                  <a:cubicBezTo>
                    <a:pt x="609592" y="693102"/>
                    <a:pt x="599894" y="698680"/>
                    <a:pt x="589404" y="698680"/>
                  </a:cubicBezTo>
                  <a:lnTo>
                    <a:pt x="216890" y="698680"/>
                  </a:lnTo>
                  <a:cubicBezTo>
                    <a:pt x="206400" y="698680"/>
                    <a:pt x="196702" y="693102"/>
                    <a:pt x="191428" y="684035"/>
                  </a:cubicBezTo>
                  <a:lnTo>
                    <a:pt x="5266" y="363986"/>
                  </a:lnTo>
                  <a:cubicBezTo>
                    <a:pt x="0" y="354932"/>
                    <a:pt x="0" y="343748"/>
                    <a:pt x="5266" y="334694"/>
                  </a:cubicBezTo>
                  <a:lnTo>
                    <a:pt x="191428" y="14646"/>
                  </a:lnTo>
                  <a:cubicBezTo>
                    <a:pt x="196702" y="5578"/>
                    <a:pt x="206400" y="0"/>
                    <a:pt x="216890" y="0"/>
                  </a:cubicBezTo>
                  <a:lnTo>
                    <a:pt x="589404" y="0"/>
                  </a:lnTo>
                  <a:cubicBezTo>
                    <a:pt x="599894" y="0"/>
                    <a:pt x="609592" y="5578"/>
                    <a:pt x="614866" y="14646"/>
                  </a:cubicBezTo>
                  <a:lnTo>
                    <a:pt x="801028" y="334694"/>
                  </a:lnTo>
                  <a:cubicBezTo>
                    <a:pt x="806294" y="343748"/>
                    <a:pt x="806294" y="354932"/>
                    <a:pt x="801028" y="363986"/>
                  </a:cubicBezTo>
                  <a:close/>
                </a:path>
              </a:pathLst>
            </a:custGeom>
            <a:solidFill>
              <a:srgbClr val="9CCC56"/>
            </a:solidFill>
          </p:spPr>
          <p:txBody>
            <a:bodyPr/>
            <a:lstStyle/>
            <a:p>
              <a:endParaRPr lang="en-US"/>
            </a:p>
          </p:txBody>
        </p:sp>
        <p:sp>
          <p:nvSpPr>
            <p:cNvPr id="7" name="TextBox 7">
              <a:extLst>
                <a:ext uri="{FF2B5EF4-FFF2-40B4-BE49-F238E27FC236}">
                  <a16:creationId xmlns:a16="http://schemas.microsoft.com/office/drawing/2014/main" id="{6E1F6619-C91D-95FC-2E94-3E4C0020A791}"/>
                </a:ext>
              </a:extLst>
            </p:cNvPr>
            <p:cNvSpPr txBox="1"/>
            <p:nvPr/>
          </p:nvSpPr>
          <p:spPr>
            <a:xfrm>
              <a:off x="114300" y="-66675"/>
              <a:ext cx="584200" cy="765355"/>
            </a:xfrm>
            <a:prstGeom prst="rect">
              <a:avLst/>
            </a:prstGeom>
          </p:spPr>
          <p:txBody>
            <a:bodyPr lIns="50800" tIns="50800" rIns="50800" bIns="50800" rtlCol="0" anchor="ctr"/>
            <a:lstStyle/>
            <a:p>
              <a:pPr algn="ctr">
                <a:lnSpc>
                  <a:spcPts val="3750"/>
                </a:lnSpc>
              </a:pPr>
              <a:endParaRPr/>
            </a:p>
          </p:txBody>
        </p:sp>
      </p:grpSp>
      <p:grpSp>
        <p:nvGrpSpPr>
          <p:cNvPr id="8" name="Group 8">
            <a:extLst>
              <a:ext uri="{FF2B5EF4-FFF2-40B4-BE49-F238E27FC236}">
                <a16:creationId xmlns:a16="http://schemas.microsoft.com/office/drawing/2014/main" id="{843BEC8A-3A59-3011-F3FF-5018A2892AE8}"/>
              </a:ext>
            </a:extLst>
          </p:cNvPr>
          <p:cNvGrpSpPr/>
          <p:nvPr/>
        </p:nvGrpSpPr>
        <p:grpSpPr>
          <a:xfrm>
            <a:off x="-3349299" y="-2840784"/>
            <a:ext cx="5114374" cy="4395165"/>
            <a:chOff x="0" y="0"/>
            <a:chExt cx="812800" cy="698500"/>
          </a:xfrm>
        </p:grpSpPr>
        <p:sp>
          <p:nvSpPr>
            <p:cNvPr id="9" name="Freeform 9">
              <a:extLst>
                <a:ext uri="{FF2B5EF4-FFF2-40B4-BE49-F238E27FC236}">
                  <a16:creationId xmlns:a16="http://schemas.microsoft.com/office/drawing/2014/main" id="{E9C07B2C-2732-4BBF-0C15-0C3097C09643}"/>
                </a:ext>
              </a:extLst>
            </p:cNvPr>
            <p:cNvSpPr/>
            <p:nvPr/>
          </p:nvSpPr>
          <p:spPr>
            <a:xfrm>
              <a:off x="4360" y="0"/>
              <a:ext cx="804080" cy="698500"/>
            </a:xfrm>
            <a:custGeom>
              <a:avLst/>
              <a:gdLst/>
              <a:ahLst/>
              <a:cxnLst/>
              <a:rect l="l" t="t" r="r" b="b"/>
              <a:pathLst>
                <a:path w="804080" h="698500">
                  <a:moveTo>
                    <a:pt x="797021" y="368876"/>
                  </a:moveTo>
                  <a:lnTo>
                    <a:pt x="616659" y="678874"/>
                  </a:lnTo>
                  <a:cubicBezTo>
                    <a:pt x="609589" y="691025"/>
                    <a:pt x="596592" y="698500"/>
                    <a:pt x="582534" y="698500"/>
                  </a:cubicBezTo>
                  <a:lnTo>
                    <a:pt x="221546" y="698500"/>
                  </a:lnTo>
                  <a:cubicBezTo>
                    <a:pt x="207488" y="698500"/>
                    <a:pt x="194491" y="691025"/>
                    <a:pt x="187421" y="678874"/>
                  </a:cubicBezTo>
                  <a:lnTo>
                    <a:pt x="7059" y="368876"/>
                  </a:lnTo>
                  <a:cubicBezTo>
                    <a:pt x="0" y="356744"/>
                    <a:pt x="0" y="341756"/>
                    <a:pt x="7059" y="329624"/>
                  </a:cubicBezTo>
                  <a:lnTo>
                    <a:pt x="187421" y="19626"/>
                  </a:lnTo>
                  <a:cubicBezTo>
                    <a:pt x="194491" y="7475"/>
                    <a:pt x="207488" y="0"/>
                    <a:pt x="221546" y="0"/>
                  </a:cubicBezTo>
                  <a:lnTo>
                    <a:pt x="582534" y="0"/>
                  </a:lnTo>
                  <a:cubicBezTo>
                    <a:pt x="596592" y="0"/>
                    <a:pt x="609589" y="7475"/>
                    <a:pt x="616659" y="19626"/>
                  </a:cubicBezTo>
                  <a:lnTo>
                    <a:pt x="797021" y="329624"/>
                  </a:lnTo>
                  <a:cubicBezTo>
                    <a:pt x="804080" y="341756"/>
                    <a:pt x="804080" y="356744"/>
                    <a:pt x="797021" y="368876"/>
                  </a:cubicBezTo>
                  <a:close/>
                </a:path>
              </a:pathLst>
            </a:custGeom>
            <a:solidFill>
              <a:srgbClr val="9CCC56"/>
            </a:solidFill>
          </p:spPr>
          <p:txBody>
            <a:bodyPr/>
            <a:lstStyle/>
            <a:p>
              <a:endParaRPr lang="en-US"/>
            </a:p>
          </p:txBody>
        </p:sp>
        <p:sp>
          <p:nvSpPr>
            <p:cNvPr id="10" name="TextBox 10">
              <a:extLst>
                <a:ext uri="{FF2B5EF4-FFF2-40B4-BE49-F238E27FC236}">
                  <a16:creationId xmlns:a16="http://schemas.microsoft.com/office/drawing/2014/main" id="{5D9BCBBA-F70A-E34B-2DCF-FF3AA4462865}"/>
                </a:ext>
              </a:extLst>
            </p:cNvPr>
            <p:cNvSpPr txBox="1"/>
            <p:nvPr/>
          </p:nvSpPr>
          <p:spPr>
            <a:xfrm>
              <a:off x="114300" y="-66675"/>
              <a:ext cx="584200" cy="765175"/>
            </a:xfrm>
            <a:prstGeom prst="rect">
              <a:avLst/>
            </a:prstGeom>
          </p:spPr>
          <p:txBody>
            <a:bodyPr lIns="50800" tIns="50800" rIns="50800" bIns="50800" rtlCol="0" anchor="ctr"/>
            <a:lstStyle/>
            <a:p>
              <a:pPr algn="ctr">
                <a:lnSpc>
                  <a:spcPts val="3750"/>
                </a:lnSpc>
              </a:pPr>
              <a:endParaRPr/>
            </a:p>
          </p:txBody>
        </p:sp>
      </p:grpSp>
      <p:grpSp>
        <p:nvGrpSpPr>
          <p:cNvPr id="11" name="Group 11">
            <a:extLst>
              <a:ext uri="{FF2B5EF4-FFF2-40B4-BE49-F238E27FC236}">
                <a16:creationId xmlns:a16="http://schemas.microsoft.com/office/drawing/2014/main" id="{ABF356A6-21E6-4948-4692-216E2A376DA3}"/>
              </a:ext>
            </a:extLst>
          </p:cNvPr>
          <p:cNvGrpSpPr/>
          <p:nvPr/>
        </p:nvGrpSpPr>
        <p:grpSpPr>
          <a:xfrm>
            <a:off x="8781393" y="7918934"/>
            <a:ext cx="4883744" cy="4273276"/>
            <a:chOff x="0" y="0"/>
            <a:chExt cx="812800" cy="711200"/>
          </a:xfrm>
        </p:grpSpPr>
        <p:sp>
          <p:nvSpPr>
            <p:cNvPr id="12" name="Freeform 12">
              <a:extLst>
                <a:ext uri="{FF2B5EF4-FFF2-40B4-BE49-F238E27FC236}">
                  <a16:creationId xmlns:a16="http://schemas.microsoft.com/office/drawing/2014/main" id="{E7419764-2EA5-8263-F44B-471ECC24DCB1}"/>
                </a:ext>
              </a:extLst>
            </p:cNvPr>
            <p:cNvSpPr/>
            <p:nvPr/>
          </p:nvSpPr>
          <p:spPr>
            <a:xfrm>
              <a:off x="24952" y="36798"/>
              <a:ext cx="762896" cy="674402"/>
            </a:xfrm>
            <a:custGeom>
              <a:avLst/>
              <a:gdLst/>
              <a:ahLst/>
              <a:cxnLst/>
              <a:rect l="l" t="t" r="r" b="b"/>
              <a:pathLst>
                <a:path w="762896" h="674402">
                  <a:moveTo>
                    <a:pt x="412908" y="18257"/>
                  </a:moveTo>
                  <a:lnTo>
                    <a:pt x="756388" y="619347"/>
                  </a:lnTo>
                  <a:cubicBezTo>
                    <a:pt x="762896" y="630736"/>
                    <a:pt x="762849" y="644728"/>
                    <a:pt x="756265" y="656074"/>
                  </a:cubicBezTo>
                  <a:cubicBezTo>
                    <a:pt x="749681" y="667419"/>
                    <a:pt x="737556" y="674402"/>
                    <a:pt x="724438" y="674402"/>
                  </a:cubicBezTo>
                  <a:lnTo>
                    <a:pt x="38458" y="674402"/>
                  </a:lnTo>
                  <a:cubicBezTo>
                    <a:pt x="25340" y="674402"/>
                    <a:pt x="13215" y="667419"/>
                    <a:pt x="6631" y="656074"/>
                  </a:cubicBezTo>
                  <a:cubicBezTo>
                    <a:pt x="47" y="644728"/>
                    <a:pt x="0" y="630736"/>
                    <a:pt x="6508" y="619347"/>
                  </a:cubicBezTo>
                  <a:lnTo>
                    <a:pt x="349988" y="18257"/>
                  </a:lnTo>
                  <a:cubicBezTo>
                    <a:pt x="356439" y="6967"/>
                    <a:pt x="368445" y="0"/>
                    <a:pt x="381448" y="0"/>
                  </a:cubicBezTo>
                  <a:cubicBezTo>
                    <a:pt x="394451" y="0"/>
                    <a:pt x="406457" y="6967"/>
                    <a:pt x="412908" y="18257"/>
                  </a:cubicBezTo>
                  <a:close/>
                </a:path>
              </a:pathLst>
            </a:custGeom>
            <a:solidFill>
              <a:srgbClr val="9CCC56">
                <a:alpha val="89804"/>
              </a:srgbClr>
            </a:solidFill>
          </p:spPr>
          <p:txBody>
            <a:bodyPr/>
            <a:lstStyle/>
            <a:p>
              <a:endParaRPr lang="en-US"/>
            </a:p>
          </p:txBody>
        </p:sp>
        <p:sp>
          <p:nvSpPr>
            <p:cNvPr id="13" name="TextBox 13">
              <a:extLst>
                <a:ext uri="{FF2B5EF4-FFF2-40B4-BE49-F238E27FC236}">
                  <a16:creationId xmlns:a16="http://schemas.microsoft.com/office/drawing/2014/main" id="{80870A9D-9153-5DDE-4AA3-628D919E0F99}"/>
                </a:ext>
              </a:extLst>
            </p:cNvPr>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a:p>
          </p:txBody>
        </p:sp>
      </p:grpSp>
      <p:sp>
        <p:nvSpPr>
          <p:cNvPr id="14" name="Freeform 14">
            <a:extLst>
              <a:ext uri="{FF2B5EF4-FFF2-40B4-BE49-F238E27FC236}">
                <a16:creationId xmlns:a16="http://schemas.microsoft.com/office/drawing/2014/main" id="{5F1F521B-E3BA-6714-198E-AB73553ED964}"/>
              </a:ext>
            </a:extLst>
          </p:cNvPr>
          <p:cNvSpPr/>
          <p:nvPr/>
        </p:nvSpPr>
        <p:spPr>
          <a:xfrm>
            <a:off x="15185256" y="9686925"/>
            <a:ext cx="3111500" cy="1221264"/>
          </a:xfrm>
          <a:custGeom>
            <a:avLst/>
            <a:gdLst/>
            <a:ahLst/>
            <a:cxnLst/>
            <a:rect l="l" t="t" r="r" b="b"/>
            <a:pathLst>
              <a:path w="3111500" h="1221264">
                <a:moveTo>
                  <a:pt x="0" y="0"/>
                </a:moveTo>
                <a:lnTo>
                  <a:pt x="3111500" y="0"/>
                </a:lnTo>
                <a:lnTo>
                  <a:pt x="3111500" y="1221263"/>
                </a:lnTo>
                <a:lnTo>
                  <a:pt x="0" y="122126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5" name="Group 15">
            <a:extLst>
              <a:ext uri="{FF2B5EF4-FFF2-40B4-BE49-F238E27FC236}">
                <a16:creationId xmlns:a16="http://schemas.microsoft.com/office/drawing/2014/main" id="{E60A662E-D821-7CEA-7388-C0034EA26DDF}"/>
              </a:ext>
            </a:extLst>
          </p:cNvPr>
          <p:cNvGrpSpPr/>
          <p:nvPr/>
        </p:nvGrpSpPr>
        <p:grpSpPr>
          <a:xfrm rot="-10800000">
            <a:off x="9733712" y="-1378656"/>
            <a:ext cx="3352042" cy="2933037"/>
            <a:chOff x="0" y="0"/>
            <a:chExt cx="812800" cy="711200"/>
          </a:xfrm>
        </p:grpSpPr>
        <p:sp>
          <p:nvSpPr>
            <p:cNvPr id="16" name="Freeform 16">
              <a:extLst>
                <a:ext uri="{FF2B5EF4-FFF2-40B4-BE49-F238E27FC236}">
                  <a16:creationId xmlns:a16="http://schemas.microsoft.com/office/drawing/2014/main" id="{28B95EFA-48AF-059B-FFF1-7808914746B9}"/>
                </a:ext>
              </a:extLst>
            </p:cNvPr>
            <p:cNvSpPr/>
            <p:nvPr/>
          </p:nvSpPr>
          <p:spPr>
            <a:xfrm>
              <a:off x="27265" y="40210"/>
              <a:ext cx="758270" cy="670990"/>
            </a:xfrm>
            <a:custGeom>
              <a:avLst/>
              <a:gdLst/>
              <a:ahLst/>
              <a:cxnLst/>
              <a:rect l="l" t="t" r="r" b="b"/>
              <a:pathLst>
                <a:path w="758270" h="670990">
                  <a:moveTo>
                    <a:pt x="413512" y="19949"/>
                  </a:moveTo>
                  <a:lnTo>
                    <a:pt x="751158" y="610831"/>
                  </a:lnTo>
                  <a:cubicBezTo>
                    <a:pt x="758270" y="623276"/>
                    <a:pt x="758219" y="638565"/>
                    <a:pt x="751024" y="650963"/>
                  </a:cubicBezTo>
                  <a:cubicBezTo>
                    <a:pt x="743830" y="663360"/>
                    <a:pt x="730580" y="670990"/>
                    <a:pt x="716247" y="670990"/>
                  </a:cubicBezTo>
                  <a:lnTo>
                    <a:pt x="42023" y="670990"/>
                  </a:lnTo>
                  <a:cubicBezTo>
                    <a:pt x="27690" y="670990"/>
                    <a:pt x="14440" y="663360"/>
                    <a:pt x="7246" y="650963"/>
                  </a:cubicBezTo>
                  <a:cubicBezTo>
                    <a:pt x="51" y="638565"/>
                    <a:pt x="0" y="623276"/>
                    <a:pt x="7112" y="610831"/>
                  </a:cubicBezTo>
                  <a:lnTo>
                    <a:pt x="344758" y="19949"/>
                  </a:lnTo>
                  <a:cubicBezTo>
                    <a:pt x="351808" y="7613"/>
                    <a:pt x="364927" y="0"/>
                    <a:pt x="379135" y="0"/>
                  </a:cubicBezTo>
                  <a:cubicBezTo>
                    <a:pt x="393343" y="0"/>
                    <a:pt x="406462" y="7613"/>
                    <a:pt x="413512" y="19949"/>
                  </a:cubicBezTo>
                  <a:close/>
                </a:path>
              </a:pathLst>
            </a:custGeom>
            <a:solidFill>
              <a:srgbClr val="0A0EAE">
                <a:alpha val="89804"/>
              </a:srgbClr>
            </a:solidFill>
          </p:spPr>
          <p:txBody>
            <a:bodyPr/>
            <a:lstStyle/>
            <a:p>
              <a:endParaRPr lang="en-US"/>
            </a:p>
          </p:txBody>
        </p:sp>
        <p:sp>
          <p:nvSpPr>
            <p:cNvPr id="17" name="TextBox 17">
              <a:extLst>
                <a:ext uri="{FF2B5EF4-FFF2-40B4-BE49-F238E27FC236}">
                  <a16:creationId xmlns:a16="http://schemas.microsoft.com/office/drawing/2014/main" id="{B4C7C4B9-48E6-E78B-992A-3C489DBE00E2}"/>
                </a:ext>
              </a:extLst>
            </p:cNvPr>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a:p>
          </p:txBody>
        </p:sp>
      </p:grpSp>
      <p:sp>
        <p:nvSpPr>
          <p:cNvPr id="18" name="Freeform 18">
            <a:extLst>
              <a:ext uri="{FF2B5EF4-FFF2-40B4-BE49-F238E27FC236}">
                <a16:creationId xmlns:a16="http://schemas.microsoft.com/office/drawing/2014/main" id="{02B4A919-47B0-D338-228D-BF1A0F629858}"/>
              </a:ext>
            </a:extLst>
          </p:cNvPr>
          <p:cNvSpPr/>
          <p:nvPr/>
        </p:nvSpPr>
        <p:spPr>
          <a:xfrm>
            <a:off x="368234" y="385226"/>
            <a:ext cx="899017" cy="732699"/>
          </a:xfrm>
          <a:custGeom>
            <a:avLst/>
            <a:gdLst/>
            <a:ahLst/>
            <a:cxnLst/>
            <a:rect l="l" t="t" r="r" b="b"/>
            <a:pathLst>
              <a:path w="899017" h="732699">
                <a:moveTo>
                  <a:pt x="0" y="0"/>
                </a:moveTo>
                <a:lnTo>
                  <a:pt x="899017" y="0"/>
                </a:lnTo>
                <a:lnTo>
                  <a:pt x="899017" y="732699"/>
                </a:lnTo>
                <a:lnTo>
                  <a:pt x="0" y="732699"/>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9" name="Freeform 19">
            <a:extLst>
              <a:ext uri="{FF2B5EF4-FFF2-40B4-BE49-F238E27FC236}">
                <a16:creationId xmlns:a16="http://schemas.microsoft.com/office/drawing/2014/main" id="{DD017F1C-C8CE-E387-CD0A-6B2D83A1D5AC}"/>
              </a:ext>
            </a:extLst>
          </p:cNvPr>
          <p:cNvSpPr/>
          <p:nvPr/>
        </p:nvSpPr>
        <p:spPr>
          <a:xfrm>
            <a:off x="15615187" y="-2501277"/>
            <a:ext cx="4656068" cy="4114800"/>
          </a:xfrm>
          <a:custGeom>
            <a:avLst/>
            <a:gdLst/>
            <a:ahLst/>
            <a:cxnLst/>
            <a:rect l="l" t="t" r="r" b="b"/>
            <a:pathLst>
              <a:path w="4656068" h="4114800">
                <a:moveTo>
                  <a:pt x="0" y="0"/>
                </a:moveTo>
                <a:lnTo>
                  <a:pt x="4656068" y="0"/>
                </a:lnTo>
                <a:lnTo>
                  <a:pt x="4656068" y="4114800"/>
                </a:lnTo>
                <a:lnTo>
                  <a:pt x="0" y="4114800"/>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Freeform 20">
            <a:extLst>
              <a:ext uri="{FF2B5EF4-FFF2-40B4-BE49-F238E27FC236}">
                <a16:creationId xmlns:a16="http://schemas.microsoft.com/office/drawing/2014/main" id="{876AE17B-2680-DC2D-1205-DB6751F7B94E}"/>
              </a:ext>
            </a:extLst>
          </p:cNvPr>
          <p:cNvSpPr/>
          <p:nvPr/>
        </p:nvSpPr>
        <p:spPr>
          <a:xfrm>
            <a:off x="15185256" y="-339102"/>
            <a:ext cx="3111500" cy="1221264"/>
          </a:xfrm>
          <a:custGeom>
            <a:avLst/>
            <a:gdLst/>
            <a:ahLst/>
            <a:cxnLst/>
            <a:rect l="l" t="t" r="r" b="b"/>
            <a:pathLst>
              <a:path w="3111500" h="1221264">
                <a:moveTo>
                  <a:pt x="0" y="0"/>
                </a:moveTo>
                <a:lnTo>
                  <a:pt x="3111500" y="0"/>
                </a:lnTo>
                <a:lnTo>
                  <a:pt x="3111500" y="1221264"/>
                </a:lnTo>
                <a:lnTo>
                  <a:pt x="0" y="122126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21">
            <a:extLst>
              <a:ext uri="{FF2B5EF4-FFF2-40B4-BE49-F238E27FC236}">
                <a16:creationId xmlns:a16="http://schemas.microsoft.com/office/drawing/2014/main" id="{56B1CC2C-E0E8-5B86-0CC0-6AB2EB071242}"/>
              </a:ext>
            </a:extLst>
          </p:cNvPr>
          <p:cNvSpPr/>
          <p:nvPr/>
        </p:nvSpPr>
        <p:spPr>
          <a:xfrm>
            <a:off x="9779036" y="882162"/>
            <a:ext cx="7486261" cy="6878003"/>
          </a:xfrm>
          <a:custGeom>
            <a:avLst/>
            <a:gdLst/>
            <a:ahLst/>
            <a:cxnLst/>
            <a:rect l="l" t="t" r="r" b="b"/>
            <a:pathLst>
              <a:path w="7486261" h="6878003">
                <a:moveTo>
                  <a:pt x="0" y="0"/>
                </a:moveTo>
                <a:lnTo>
                  <a:pt x="7486261" y="0"/>
                </a:lnTo>
                <a:lnTo>
                  <a:pt x="7486261" y="6878002"/>
                </a:lnTo>
                <a:lnTo>
                  <a:pt x="0" y="6878002"/>
                </a:lnTo>
                <a:lnTo>
                  <a:pt x="0" y="0"/>
                </a:lnTo>
                <a:close/>
              </a:path>
            </a:pathLst>
          </a:custGeom>
          <a:blipFill>
            <a:blip>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a:p>
        </p:txBody>
      </p:sp>
      <p:grpSp>
        <p:nvGrpSpPr>
          <p:cNvPr id="22" name="Group 22">
            <a:extLst>
              <a:ext uri="{FF2B5EF4-FFF2-40B4-BE49-F238E27FC236}">
                <a16:creationId xmlns:a16="http://schemas.microsoft.com/office/drawing/2014/main" id="{1FC2AE8F-B435-94C5-462D-D38A8E246760}"/>
              </a:ext>
            </a:extLst>
          </p:cNvPr>
          <p:cNvGrpSpPr/>
          <p:nvPr/>
        </p:nvGrpSpPr>
        <p:grpSpPr>
          <a:xfrm>
            <a:off x="10046427" y="1287867"/>
            <a:ext cx="9137786" cy="7852785"/>
            <a:chOff x="0" y="0"/>
            <a:chExt cx="812800" cy="698500"/>
          </a:xfrm>
        </p:grpSpPr>
        <p:sp>
          <p:nvSpPr>
            <p:cNvPr id="23" name="Freeform 23">
              <a:extLst>
                <a:ext uri="{FF2B5EF4-FFF2-40B4-BE49-F238E27FC236}">
                  <a16:creationId xmlns:a16="http://schemas.microsoft.com/office/drawing/2014/main" id="{1459EF03-B06A-1021-5B36-F082927B7F26}"/>
                </a:ext>
              </a:extLst>
            </p:cNvPr>
            <p:cNvSpPr/>
            <p:nvPr/>
          </p:nvSpPr>
          <p:spPr>
            <a:xfrm>
              <a:off x="6508" y="0"/>
              <a:ext cx="799785" cy="698500"/>
            </a:xfrm>
            <a:custGeom>
              <a:avLst/>
              <a:gdLst/>
              <a:ahLst/>
              <a:cxnLst/>
              <a:rect l="l" t="t" r="r" b="b"/>
              <a:pathLst>
                <a:path w="799785" h="698500">
                  <a:moveTo>
                    <a:pt x="789249" y="378542"/>
                  </a:moveTo>
                  <a:lnTo>
                    <a:pt x="620135" y="669208"/>
                  </a:lnTo>
                  <a:cubicBezTo>
                    <a:pt x="609583" y="687343"/>
                    <a:pt x="590184" y="698500"/>
                    <a:pt x="569202" y="698500"/>
                  </a:cubicBezTo>
                  <a:lnTo>
                    <a:pt x="230582" y="698500"/>
                  </a:lnTo>
                  <a:cubicBezTo>
                    <a:pt x="209600" y="698500"/>
                    <a:pt x="190201" y="687343"/>
                    <a:pt x="179649" y="669208"/>
                  </a:cubicBezTo>
                  <a:lnTo>
                    <a:pt x="10535" y="378542"/>
                  </a:lnTo>
                  <a:cubicBezTo>
                    <a:pt x="0" y="360435"/>
                    <a:pt x="0" y="338065"/>
                    <a:pt x="10535" y="319958"/>
                  </a:cubicBezTo>
                  <a:lnTo>
                    <a:pt x="179649" y="29293"/>
                  </a:lnTo>
                  <a:cubicBezTo>
                    <a:pt x="190201" y="11157"/>
                    <a:pt x="209600" y="0"/>
                    <a:pt x="230582" y="0"/>
                  </a:cubicBezTo>
                  <a:lnTo>
                    <a:pt x="569202" y="0"/>
                  </a:lnTo>
                  <a:cubicBezTo>
                    <a:pt x="590184" y="0"/>
                    <a:pt x="609583" y="11157"/>
                    <a:pt x="620135" y="29293"/>
                  </a:cubicBezTo>
                  <a:lnTo>
                    <a:pt x="789249" y="319958"/>
                  </a:lnTo>
                  <a:cubicBezTo>
                    <a:pt x="799784" y="338065"/>
                    <a:pt x="799784" y="360435"/>
                    <a:pt x="789249" y="378542"/>
                  </a:cubicBezTo>
                  <a:close/>
                </a:path>
              </a:pathLst>
            </a:custGeom>
            <a:solidFill>
              <a:srgbClr val="9CCC56"/>
            </a:solidFill>
          </p:spPr>
          <p:txBody>
            <a:bodyPr/>
            <a:lstStyle/>
            <a:p>
              <a:endParaRPr lang="en-US"/>
            </a:p>
          </p:txBody>
        </p:sp>
        <p:sp>
          <p:nvSpPr>
            <p:cNvPr id="24" name="TextBox 24">
              <a:extLst>
                <a:ext uri="{FF2B5EF4-FFF2-40B4-BE49-F238E27FC236}">
                  <a16:creationId xmlns:a16="http://schemas.microsoft.com/office/drawing/2014/main" id="{1970DA38-9746-4132-9EE1-E72E0DAFDC0D}"/>
                </a:ext>
              </a:extLst>
            </p:cNvPr>
            <p:cNvSpPr txBox="1"/>
            <p:nvPr/>
          </p:nvSpPr>
          <p:spPr>
            <a:xfrm>
              <a:off x="114300" y="-66675"/>
              <a:ext cx="584200" cy="765175"/>
            </a:xfrm>
            <a:prstGeom prst="rect">
              <a:avLst/>
            </a:prstGeom>
          </p:spPr>
          <p:txBody>
            <a:bodyPr lIns="61771" tIns="61771" rIns="61771" bIns="61771" rtlCol="0" anchor="ctr"/>
            <a:lstStyle/>
            <a:p>
              <a:pPr algn="ctr">
                <a:lnSpc>
                  <a:spcPts val="3750"/>
                </a:lnSpc>
              </a:pPr>
              <a:endParaRPr/>
            </a:p>
          </p:txBody>
        </p:sp>
      </p:grpSp>
      <p:sp>
        <p:nvSpPr>
          <p:cNvPr id="27" name="TextBox 27">
            <a:extLst>
              <a:ext uri="{FF2B5EF4-FFF2-40B4-BE49-F238E27FC236}">
                <a16:creationId xmlns:a16="http://schemas.microsoft.com/office/drawing/2014/main" id="{FB09EF37-BC66-B26B-493E-4241C6219253}"/>
              </a:ext>
            </a:extLst>
          </p:cNvPr>
          <p:cNvSpPr txBox="1"/>
          <p:nvPr/>
        </p:nvSpPr>
        <p:spPr>
          <a:xfrm>
            <a:off x="890415" y="1902429"/>
            <a:ext cx="7839551" cy="1477328"/>
          </a:xfrm>
          <a:prstGeom prst="rect">
            <a:avLst/>
          </a:prstGeom>
        </p:spPr>
        <p:txBody>
          <a:bodyPr lIns="0" tIns="0" rIns="0" bIns="0" rtlCol="0" anchor="t">
            <a:spAutoFit/>
          </a:bodyPr>
          <a:lstStyle/>
          <a:p>
            <a:pPr algn="ctr">
              <a:spcBef>
                <a:spcPct val="0"/>
              </a:spcBef>
            </a:pPr>
            <a:r>
              <a:rPr lang="en-US" sz="4800" b="1" dirty="0">
                <a:solidFill>
                  <a:srgbClr val="000000"/>
                </a:solidFill>
                <a:latin typeface="Chakra Petch Bold"/>
                <a:ea typeface="Chakra Petch Bold"/>
                <a:cs typeface="Chakra Petch Bold"/>
                <a:sym typeface="Chakra Petch Bold"/>
              </a:rPr>
              <a:t>Types of Approved </a:t>
            </a:r>
          </a:p>
          <a:p>
            <a:pPr algn="ctr">
              <a:spcBef>
                <a:spcPct val="0"/>
              </a:spcBef>
            </a:pPr>
            <a:r>
              <a:rPr lang="en-US" sz="4800" b="1" dirty="0">
                <a:solidFill>
                  <a:srgbClr val="000000"/>
                </a:solidFill>
                <a:latin typeface="Chakra Petch Bold"/>
                <a:ea typeface="Chakra Petch Bold"/>
                <a:cs typeface="Chakra Petch Bold"/>
                <a:sym typeface="Chakra Petch Bold"/>
              </a:rPr>
              <a:t>Drug Testing</a:t>
            </a:r>
          </a:p>
        </p:txBody>
      </p:sp>
      <p:sp>
        <p:nvSpPr>
          <p:cNvPr id="28" name="AutoShape 28">
            <a:extLst>
              <a:ext uri="{FF2B5EF4-FFF2-40B4-BE49-F238E27FC236}">
                <a16:creationId xmlns:a16="http://schemas.microsoft.com/office/drawing/2014/main" id="{82E1754F-7529-A5B6-39A6-7CF2A574502A}"/>
              </a:ext>
            </a:extLst>
          </p:cNvPr>
          <p:cNvSpPr/>
          <p:nvPr/>
        </p:nvSpPr>
        <p:spPr>
          <a:xfrm>
            <a:off x="1447800" y="4076700"/>
            <a:ext cx="6492240" cy="0"/>
          </a:xfrm>
          <a:prstGeom prst="line">
            <a:avLst/>
          </a:prstGeom>
          <a:ln w="38100" cap="flat">
            <a:solidFill>
              <a:srgbClr val="9CCC56"/>
            </a:solidFill>
            <a:prstDash val="solid"/>
            <a:headEnd type="none" w="sm" len="sm"/>
            <a:tailEnd type="none" w="sm" len="sm"/>
          </a:ln>
        </p:spPr>
        <p:txBody>
          <a:bodyPr/>
          <a:lstStyle/>
          <a:p>
            <a:endParaRPr lang="en-US"/>
          </a:p>
        </p:txBody>
      </p:sp>
      <p:sp>
        <p:nvSpPr>
          <p:cNvPr id="26" name="Title 2">
            <a:extLst>
              <a:ext uri="{FF2B5EF4-FFF2-40B4-BE49-F238E27FC236}">
                <a16:creationId xmlns:a16="http://schemas.microsoft.com/office/drawing/2014/main" id="{931E31F5-2E36-00DF-96C5-C08F168E3C4E}"/>
              </a:ext>
            </a:extLst>
          </p:cNvPr>
          <p:cNvSpPr txBox="1">
            <a:spLocks/>
          </p:cNvSpPr>
          <p:nvPr/>
        </p:nvSpPr>
        <p:spPr>
          <a:xfrm>
            <a:off x="2064595" y="4906233"/>
            <a:ext cx="5785063" cy="2888021"/>
          </a:xfrm>
          <a:prstGeom prst="rect">
            <a:avLst/>
          </a:prstGeom>
        </p:spPr>
        <p:txBody>
          <a:bodyPr vert="horz" lIns="91440" tIns="45720" rIns="91440" bIns="45720" rtlCol="0" anchor="ctr">
            <a:noAutofit/>
          </a:bodyPr>
          <a:lstStyle>
            <a:lvl1pPr algn="l" defTabSz="457200" rtl="0" eaLnBrk="1" latinLnBrk="0" hangingPunct="1">
              <a:spcBef>
                <a:spcPct val="0"/>
              </a:spcBef>
              <a:buNone/>
              <a:defRPr sz="3000" b="0" i="0" kern="1200">
                <a:solidFill>
                  <a:srgbClr val="897865"/>
                </a:solidFill>
                <a:latin typeface="Arial" panose="020B0604020202020204" pitchFamily="34" charset="0"/>
                <a:ea typeface="+mj-ea"/>
                <a:cs typeface="Arial" panose="020B0604020202020204" pitchFamily="34" charset="0"/>
              </a:defRPr>
            </a:lvl1pPr>
          </a:lstStyle>
          <a:p>
            <a:pPr marL="457200" marR="0" lvl="0" indent="-457200" algn="l" defTabSz="457200" rtl="0" eaLnBrk="1" fontAlgn="auto" latinLnBrk="0" hangingPunct="1">
              <a:lnSpc>
                <a:spcPct val="100000"/>
              </a:lnSpc>
              <a:spcBef>
                <a:spcPct val="0"/>
              </a:spcBef>
              <a:spcAft>
                <a:spcPts val="0"/>
              </a:spcAft>
              <a:buClr>
                <a:prstClr val="black"/>
              </a:buClr>
              <a:buSzTx/>
              <a:buFont typeface="+mj-lt"/>
              <a:buAutoNum type="arabicPeriod"/>
              <a:tabLst/>
              <a:defRPr/>
            </a:pPr>
            <a:r>
              <a:rPr kumimoji="0" lang="en-US" sz="3600" i="0" u="none" strike="noStrike" kern="1200" cap="none" spc="0" normalizeH="0" baseline="0" noProof="0" dirty="0">
                <a:ln>
                  <a:noFill/>
                </a:ln>
                <a:solidFill>
                  <a:prstClr val="black"/>
                </a:solidFill>
                <a:effectLst/>
                <a:uLnTx/>
                <a:uFillTx/>
                <a:latin typeface="Chakra Petch Bold" panose="020B0604020202020204" charset="-34"/>
                <a:cs typeface="Chakra Petch Bold" panose="020B0604020202020204" charset="-34"/>
              </a:rPr>
              <a:t>Pre-Employment</a:t>
            </a:r>
          </a:p>
          <a:p>
            <a:pPr marL="457200" marR="0" lvl="0" indent="-457200" algn="l" defTabSz="457200" rtl="0" eaLnBrk="1" fontAlgn="auto" latinLnBrk="0" hangingPunct="1">
              <a:lnSpc>
                <a:spcPct val="100000"/>
              </a:lnSpc>
              <a:spcBef>
                <a:spcPct val="0"/>
              </a:spcBef>
              <a:spcAft>
                <a:spcPts val="0"/>
              </a:spcAft>
              <a:buClr>
                <a:prstClr val="black"/>
              </a:buClr>
              <a:buSzTx/>
              <a:buFont typeface="+mj-lt"/>
              <a:buAutoNum type="arabicPeriod"/>
              <a:tabLst/>
              <a:defRPr/>
            </a:pPr>
            <a:r>
              <a:rPr kumimoji="0" lang="en-US" sz="3600" i="0" u="none" strike="noStrike" kern="1200" cap="none" spc="0" normalizeH="0" baseline="0" noProof="0" dirty="0">
                <a:ln>
                  <a:noFill/>
                </a:ln>
                <a:solidFill>
                  <a:prstClr val="black"/>
                </a:solidFill>
                <a:effectLst/>
                <a:highlight>
                  <a:srgbClr val="FFFF00"/>
                </a:highlight>
                <a:uLnTx/>
                <a:uFillTx/>
                <a:latin typeface="Chakra Petch Bold" panose="020B0604020202020204" charset="-34"/>
                <a:cs typeface="Chakra Petch Bold" panose="020B0604020202020204" charset="-34"/>
              </a:rPr>
              <a:t>Random</a:t>
            </a:r>
          </a:p>
          <a:p>
            <a:pPr marL="457200" marR="0" lvl="0" indent="-457200" algn="l" defTabSz="457200" rtl="0" eaLnBrk="1" fontAlgn="auto" latinLnBrk="0" hangingPunct="1">
              <a:lnSpc>
                <a:spcPct val="100000"/>
              </a:lnSpc>
              <a:spcBef>
                <a:spcPct val="0"/>
              </a:spcBef>
              <a:spcAft>
                <a:spcPts val="0"/>
              </a:spcAft>
              <a:buClr>
                <a:prstClr val="black"/>
              </a:buClr>
              <a:buSzTx/>
              <a:buFont typeface="+mj-lt"/>
              <a:buAutoNum type="arabicPeriod"/>
              <a:tabLst/>
              <a:defRPr/>
            </a:pPr>
            <a:r>
              <a:rPr kumimoji="0" lang="en-US" sz="3600" i="0" u="none" strike="noStrike" kern="1200" cap="none" spc="0" normalizeH="0" baseline="0" noProof="0" dirty="0">
                <a:ln>
                  <a:noFill/>
                </a:ln>
                <a:solidFill>
                  <a:prstClr val="black"/>
                </a:solidFill>
                <a:effectLst/>
                <a:uLnTx/>
                <a:uFillTx/>
                <a:latin typeface="Chakra Petch Bold" panose="020B0604020202020204" charset="-34"/>
                <a:cs typeface="Chakra Petch Bold" panose="020B0604020202020204" charset="-34"/>
              </a:rPr>
              <a:t>Return-To-Duty</a:t>
            </a:r>
          </a:p>
          <a:p>
            <a:pPr marL="457200" marR="0" lvl="0" indent="-457200" algn="l" defTabSz="457200" rtl="0" eaLnBrk="1" fontAlgn="auto" latinLnBrk="0" hangingPunct="1">
              <a:lnSpc>
                <a:spcPct val="100000"/>
              </a:lnSpc>
              <a:spcBef>
                <a:spcPct val="0"/>
              </a:spcBef>
              <a:spcAft>
                <a:spcPts val="0"/>
              </a:spcAft>
              <a:buClr>
                <a:prstClr val="black"/>
              </a:buClr>
              <a:buSzTx/>
              <a:buFont typeface="+mj-lt"/>
              <a:buAutoNum type="arabicPeriod"/>
              <a:tabLst/>
              <a:defRPr/>
            </a:pPr>
            <a:r>
              <a:rPr kumimoji="0" lang="en-US" sz="3600" i="0" u="none" strike="noStrike" kern="1200" cap="none" spc="0" normalizeH="0" baseline="0" noProof="0" dirty="0">
                <a:ln>
                  <a:noFill/>
                </a:ln>
                <a:solidFill>
                  <a:prstClr val="black"/>
                </a:solidFill>
                <a:effectLst/>
                <a:uLnTx/>
                <a:uFillTx/>
                <a:latin typeface="Chakra Petch Bold" panose="020B0604020202020204" charset="-34"/>
                <a:cs typeface="Chakra Petch Bold" panose="020B0604020202020204" charset="-34"/>
              </a:rPr>
              <a:t>Follow-Up</a:t>
            </a:r>
          </a:p>
          <a:p>
            <a:pPr marL="457200" marR="0" lvl="0" indent="-457200" algn="l" defTabSz="457200" rtl="0" eaLnBrk="1" fontAlgn="auto" latinLnBrk="0" hangingPunct="1">
              <a:lnSpc>
                <a:spcPct val="100000"/>
              </a:lnSpc>
              <a:spcBef>
                <a:spcPct val="0"/>
              </a:spcBef>
              <a:spcAft>
                <a:spcPts val="0"/>
              </a:spcAft>
              <a:buClr>
                <a:prstClr val="black"/>
              </a:buClr>
              <a:buSzTx/>
              <a:buFont typeface="+mj-lt"/>
              <a:buAutoNum type="arabicPeriod"/>
              <a:tabLst/>
              <a:defRPr/>
            </a:pPr>
            <a:r>
              <a:rPr kumimoji="0" lang="en-US" sz="3600" i="0" u="none" strike="noStrike" kern="1200" cap="none" spc="0" normalizeH="0" baseline="0" noProof="0" dirty="0">
                <a:ln>
                  <a:noFill/>
                </a:ln>
                <a:solidFill>
                  <a:prstClr val="black"/>
                </a:solidFill>
                <a:effectLst/>
                <a:uLnTx/>
                <a:uFillTx/>
                <a:latin typeface="Chakra Petch Bold" panose="020B0604020202020204" charset="-34"/>
                <a:cs typeface="Chakra Petch Bold" panose="020B0604020202020204" charset="-34"/>
              </a:rPr>
              <a:t>Post-Accident</a:t>
            </a:r>
          </a:p>
          <a:p>
            <a:pPr marL="457200" indent="-457200">
              <a:buClr>
                <a:prstClr val="black"/>
              </a:buClr>
              <a:buFont typeface="+mj-lt"/>
              <a:buAutoNum type="arabicPeriod"/>
              <a:defRPr/>
            </a:pPr>
            <a:r>
              <a:rPr lang="en-US" sz="3600" dirty="0">
                <a:solidFill>
                  <a:prstClr val="black"/>
                </a:solidFill>
                <a:latin typeface="Chakra Petch Bold" panose="020B0604020202020204" charset="-34"/>
                <a:cs typeface="Chakra Petch Bold" panose="020B0604020202020204" charset="-34"/>
              </a:rPr>
              <a:t>Reasonable Suspicion</a:t>
            </a:r>
          </a:p>
          <a:p>
            <a:pPr marR="0" lvl="0" algn="l" defTabSz="457200" rtl="0" eaLnBrk="1" fontAlgn="auto" latinLnBrk="0" hangingPunct="1">
              <a:lnSpc>
                <a:spcPct val="100000"/>
              </a:lnSpc>
              <a:spcBef>
                <a:spcPct val="0"/>
              </a:spcBef>
              <a:spcAft>
                <a:spcPts val="0"/>
              </a:spcAft>
              <a:buClr>
                <a:prstClr val="black"/>
              </a:buClr>
              <a:buSzTx/>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29" name="Rectangle 28">
            <a:extLst>
              <a:ext uri="{FF2B5EF4-FFF2-40B4-BE49-F238E27FC236}">
                <a16:creationId xmlns:a16="http://schemas.microsoft.com/office/drawing/2014/main" id="{2B8584A0-306E-045D-4F57-216E11C3ECAA}"/>
              </a:ext>
            </a:extLst>
          </p:cNvPr>
          <p:cNvSpPr/>
          <p:nvPr/>
        </p:nvSpPr>
        <p:spPr>
          <a:xfrm>
            <a:off x="1985892" y="8423618"/>
            <a:ext cx="6771144" cy="71703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760076"/>
                </a:solidFill>
                <a:effectLst/>
                <a:uLnTx/>
                <a:uFillTx/>
                <a:latin typeface="Times New Roman" panose="02020603050405020304" pitchFamily="18" charset="0"/>
                <a:ea typeface="Malgun Gothic" panose="020B0503020000020004" pitchFamily="34" charset="-127"/>
                <a:cs typeface="Times New Roman" panose="02020603050405020304" pitchFamily="18" charset="0"/>
              </a:rPr>
              <a:t>The only 6 critical programs for State of Georgia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760076"/>
                </a:solidFill>
                <a:effectLst/>
                <a:uLnTx/>
                <a:uFillTx/>
                <a:latin typeface="Times New Roman" panose="02020603050405020304" pitchFamily="18" charset="0"/>
                <a:ea typeface="Malgun Gothic" panose="020B0503020000020004" pitchFamily="34" charset="-127"/>
                <a:cs typeface="Times New Roman" panose="02020603050405020304" pitchFamily="18" charset="0"/>
              </a:rPr>
              <a:t>Substance Abuse Testing</a:t>
            </a:r>
          </a:p>
        </p:txBody>
      </p:sp>
      <p:pic>
        <p:nvPicPr>
          <p:cNvPr id="30" name="Picture 2" descr="Image result for images of types of drug test">
            <a:extLst>
              <a:ext uri="{FF2B5EF4-FFF2-40B4-BE49-F238E27FC236}">
                <a16:creationId xmlns:a16="http://schemas.microsoft.com/office/drawing/2014/main" id="{47C81407-AB98-4D04-1354-9D590ABE54C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22091" y="1428435"/>
            <a:ext cx="3529942" cy="437365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Image result for images of tpainters and groundkeepers">
            <a:extLst>
              <a:ext uri="{FF2B5EF4-FFF2-40B4-BE49-F238E27FC236}">
                <a16:creationId xmlns:a16="http://schemas.microsoft.com/office/drawing/2014/main" id="{C1720EEB-B975-886C-ABC4-C54836E235F8}"/>
              </a:ext>
            </a:extLst>
          </p:cNvPr>
          <p:cNvPicPr/>
          <p:nvPr/>
        </p:nvPicPr>
        <p:blipFill rotWithShape="1">
          <a:blip r:embed="rId10" cstate="print">
            <a:extLst>
              <a:ext uri="{28A0092B-C50C-407E-A947-70E740481C1C}">
                <a14:useLocalDpi xmlns:a14="http://schemas.microsoft.com/office/drawing/2010/main" val="0"/>
              </a:ext>
            </a:extLst>
          </a:blip>
          <a:srcRect l="6477" r="31859" b="-1"/>
          <a:stretch/>
        </p:blipFill>
        <p:spPr bwMode="auto">
          <a:xfrm>
            <a:off x="14263432" y="1428435"/>
            <a:ext cx="4230610" cy="4373659"/>
          </a:xfrm>
          <a:prstGeom prst="rect">
            <a:avLst/>
          </a:prstGeom>
          <a:noFill/>
        </p:spPr>
      </p:pic>
      <p:pic>
        <p:nvPicPr>
          <p:cNvPr id="34" name="Picture 33" descr="Image result for images of tpainters and groundkeepers">
            <a:extLst>
              <a:ext uri="{FF2B5EF4-FFF2-40B4-BE49-F238E27FC236}">
                <a16:creationId xmlns:a16="http://schemas.microsoft.com/office/drawing/2014/main" id="{8EAEAEB3-D7AB-7C46-B50E-DAD2B121A48B}"/>
              </a:ext>
            </a:extLst>
          </p:cNvPr>
          <p:cNvPicPr/>
          <p:nvPr/>
        </p:nvPicPr>
        <p:blipFill rotWithShape="1">
          <a:blip r:embed="rId11">
            <a:extLst>
              <a:ext uri="{28A0092B-C50C-407E-A947-70E740481C1C}">
                <a14:useLocalDpi xmlns:a14="http://schemas.microsoft.com/office/drawing/2010/main" val="0"/>
              </a:ext>
            </a:extLst>
          </a:blip>
          <a:srcRect t="16098" r="1" b="4401"/>
          <a:stretch/>
        </p:blipFill>
        <p:spPr bwMode="auto">
          <a:xfrm>
            <a:off x="10722091" y="5851113"/>
            <a:ext cx="3529942" cy="3217605"/>
          </a:xfrm>
          <a:prstGeom prst="rect">
            <a:avLst/>
          </a:prstGeom>
          <a:noFill/>
        </p:spPr>
      </p:pic>
      <p:pic>
        <p:nvPicPr>
          <p:cNvPr id="35" name="Picture 34">
            <a:extLst>
              <a:ext uri="{FF2B5EF4-FFF2-40B4-BE49-F238E27FC236}">
                <a16:creationId xmlns:a16="http://schemas.microsoft.com/office/drawing/2014/main" id="{C0620C44-1344-D401-4326-210EA7C1C6D0}"/>
              </a:ext>
            </a:extLst>
          </p:cNvPr>
          <p:cNvPicPr>
            <a:picLocks noChangeAspect="1"/>
          </p:cNvPicPr>
          <p:nvPr/>
        </p:nvPicPr>
        <p:blipFill rotWithShape="1">
          <a:blip r:embed="rId12"/>
          <a:srcRect l="194" r="3551" b="4"/>
          <a:stretch/>
        </p:blipFill>
        <p:spPr>
          <a:xfrm>
            <a:off x="14230676" y="5822424"/>
            <a:ext cx="4258010" cy="3228247"/>
          </a:xfrm>
          <a:prstGeom prst="rect">
            <a:avLst/>
          </a:prstGeom>
        </p:spPr>
      </p:pic>
      <p:pic>
        <p:nvPicPr>
          <p:cNvPr id="37" name="JT-15 (2)">
            <a:hlinkClick r:id="" action="ppaction://media"/>
            <a:extLst>
              <a:ext uri="{FF2B5EF4-FFF2-40B4-BE49-F238E27FC236}">
                <a16:creationId xmlns:a16="http://schemas.microsoft.com/office/drawing/2014/main" id="{0E6D38A2-8FF7-F8EB-70F0-077E84A180B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358792" y="9068718"/>
            <a:ext cx="487363" cy="487363"/>
          </a:xfrm>
          <a:prstGeom prst="rect">
            <a:avLst/>
          </a:prstGeom>
        </p:spPr>
      </p:pic>
    </p:spTree>
    <p:extLst>
      <p:ext uri="{BB962C8B-B14F-4D97-AF65-F5344CB8AC3E}">
        <p14:creationId xmlns:p14="http://schemas.microsoft.com/office/powerpoint/2010/main" val="2339496240"/>
      </p:ext>
    </p:extLst>
  </p:cSld>
  <p:clrMapOvr>
    <a:masterClrMapping/>
  </p:clrMapOvr>
  <mc:AlternateContent xmlns:mc="http://schemas.openxmlformats.org/markup-compatibility/2006" xmlns:p14="http://schemas.microsoft.com/office/powerpoint/2010/main">
    <mc:Choice Requires="p14">
      <p:transition spd="slow" p14:dur="2000" advClick="0" advTm="49000"/>
    </mc:Choice>
    <mc:Fallback xmlns="">
      <p:transition spd="slow" advClick="0" advTm="4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944"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465549" y="-459846"/>
            <a:ext cx="11223946" cy="4574646"/>
            <a:chOff x="0" y="0"/>
            <a:chExt cx="1151087" cy="469159"/>
          </a:xfrm>
        </p:grpSpPr>
        <p:sp>
          <p:nvSpPr>
            <p:cNvPr id="3" name="Freeform 3"/>
            <p:cNvSpPr/>
            <p:nvPr/>
          </p:nvSpPr>
          <p:spPr>
            <a:xfrm flipH="1">
              <a:off x="6405" y="0"/>
              <a:ext cx="1138276" cy="469159"/>
            </a:xfrm>
            <a:custGeom>
              <a:avLst/>
              <a:gdLst/>
              <a:ahLst/>
              <a:cxnLst/>
              <a:rect l="l" t="t" r="r" b="b"/>
              <a:pathLst>
                <a:path w="1138276" h="469159">
                  <a:moveTo>
                    <a:pt x="920789" y="0"/>
                  </a:moveTo>
                  <a:lnTo>
                    <a:pt x="14288" y="0"/>
                  </a:lnTo>
                  <a:cubicBezTo>
                    <a:pt x="9711" y="0"/>
                    <a:pt x="5442" y="2304"/>
                    <a:pt x="2930" y="6130"/>
                  </a:cubicBezTo>
                  <a:cubicBezTo>
                    <a:pt x="418" y="9955"/>
                    <a:pt x="0" y="14789"/>
                    <a:pt x="1819" y="18989"/>
                  </a:cubicBezTo>
                  <a:lnTo>
                    <a:pt x="188571" y="450170"/>
                  </a:lnTo>
                  <a:cubicBezTo>
                    <a:pt x="193564" y="461698"/>
                    <a:pt x="204926" y="469159"/>
                    <a:pt x="217488" y="469159"/>
                  </a:cubicBezTo>
                  <a:lnTo>
                    <a:pt x="1123989" y="469159"/>
                  </a:lnTo>
                  <a:cubicBezTo>
                    <a:pt x="1128565" y="469159"/>
                    <a:pt x="1132835" y="466855"/>
                    <a:pt x="1135347" y="463029"/>
                  </a:cubicBezTo>
                  <a:cubicBezTo>
                    <a:pt x="1137859" y="459203"/>
                    <a:pt x="1138276" y="454370"/>
                    <a:pt x="1136457" y="450170"/>
                  </a:cubicBezTo>
                  <a:lnTo>
                    <a:pt x="949706" y="18989"/>
                  </a:lnTo>
                  <a:cubicBezTo>
                    <a:pt x="944713" y="7461"/>
                    <a:pt x="933351" y="0"/>
                    <a:pt x="920789" y="0"/>
                  </a:cubicBezTo>
                  <a:close/>
                </a:path>
              </a:pathLst>
            </a:custGeom>
            <a:blipFill>
              <a:blip r:embed="rId5"/>
              <a:stretch>
                <a:fillRect l="-624" t="-31885" r="-624" b="-31885"/>
              </a:stretch>
            </a:blipFill>
            <a:ln cap="rnd">
              <a:noFill/>
              <a:prstDash val="solid"/>
              <a:round/>
            </a:ln>
          </p:spPr>
          <p:txBody>
            <a:bodyPr/>
            <a:lstStyle/>
            <a:p>
              <a:endParaRPr lang="en-US"/>
            </a:p>
          </p:txBody>
        </p:sp>
      </p:grpSp>
      <p:grpSp>
        <p:nvGrpSpPr>
          <p:cNvPr id="4" name="Group 4"/>
          <p:cNvGrpSpPr/>
          <p:nvPr/>
        </p:nvGrpSpPr>
        <p:grpSpPr>
          <a:xfrm rot="-10800000">
            <a:off x="8635102" y="-449027"/>
            <a:ext cx="2250111" cy="2506427"/>
            <a:chOff x="0" y="0"/>
            <a:chExt cx="812800" cy="905388"/>
          </a:xfrm>
        </p:grpSpPr>
        <p:sp>
          <p:nvSpPr>
            <p:cNvPr id="5" name="Freeform 5"/>
            <p:cNvSpPr/>
            <p:nvPr/>
          </p:nvSpPr>
          <p:spPr>
            <a:xfrm>
              <a:off x="32990" y="66810"/>
              <a:ext cx="746819" cy="838579"/>
            </a:xfrm>
            <a:custGeom>
              <a:avLst/>
              <a:gdLst/>
              <a:ahLst/>
              <a:cxnLst/>
              <a:rect l="l" t="t" r="r" b="b"/>
              <a:pathLst>
                <a:path w="746819" h="838579">
                  <a:moveTo>
                    <a:pt x="415679" y="27359"/>
                  </a:moveTo>
                  <a:lnTo>
                    <a:pt x="737541" y="744409"/>
                  </a:lnTo>
                  <a:cubicBezTo>
                    <a:pt x="746820" y="765082"/>
                    <a:pt x="744988" y="789048"/>
                    <a:pt x="732676" y="808071"/>
                  </a:cubicBezTo>
                  <a:cubicBezTo>
                    <a:pt x="720364" y="827093"/>
                    <a:pt x="699249" y="838578"/>
                    <a:pt x="676590" y="838578"/>
                  </a:cubicBezTo>
                  <a:lnTo>
                    <a:pt x="70231" y="838578"/>
                  </a:lnTo>
                  <a:cubicBezTo>
                    <a:pt x="47571" y="838578"/>
                    <a:pt x="26456" y="827093"/>
                    <a:pt x="14144" y="808071"/>
                  </a:cubicBezTo>
                  <a:cubicBezTo>
                    <a:pt x="1832" y="789048"/>
                    <a:pt x="0" y="765082"/>
                    <a:pt x="9279" y="744409"/>
                  </a:cubicBezTo>
                  <a:lnTo>
                    <a:pt x="331141" y="27359"/>
                  </a:lnTo>
                  <a:cubicBezTo>
                    <a:pt x="338613" y="10711"/>
                    <a:pt x="355162" y="0"/>
                    <a:pt x="373410" y="0"/>
                  </a:cubicBezTo>
                  <a:cubicBezTo>
                    <a:pt x="391658" y="0"/>
                    <a:pt x="408207" y="10711"/>
                    <a:pt x="415679" y="27359"/>
                  </a:cubicBezTo>
                  <a:close/>
                </a:path>
              </a:pathLst>
            </a:custGeom>
            <a:solidFill>
              <a:srgbClr val="0A0EAE">
                <a:alpha val="89804"/>
              </a:srgbClr>
            </a:solidFill>
          </p:spPr>
          <p:txBody>
            <a:bodyPr/>
            <a:lstStyle/>
            <a:p>
              <a:endParaRPr lang="en-US"/>
            </a:p>
          </p:txBody>
        </p:sp>
        <p:sp>
          <p:nvSpPr>
            <p:cNvPr id="6" name="TextBox 6"/>
            <p:cNvSpPr txBox="1"/>
            <p:nvPr/>
          </p:nvSpPr>
          <p:spPr>
            <a:xfrm>
              <a:off x="127000" y="353684"/>
              <a:ext cx="558800" cy="487034"/>
            </a:xfrm>
            <a:prstGeom prst="rect">
              <a:avLst/>
            </a:prstGeom>
          </p:spPr>
          <p:txBody>
            <a:bodyPr lIns="50800" tIns="50800" rIns="50800" bIns="50800" rtlCol="0" anchor="ctr"/>
            <a:lstStyle/>
            <a:p>
              <a:pPr algn="ctr">
                <a:lnSpc>
                  <a:spcPts val="3750"/>
                </a:lnSpc>
              </a:pPr>
              <a:endParaRPr/>
            </a:p>
          </p:txBody>
        </p:sp>
      </p:grpSp>
      <p:sp>
        <p:nvSpPr>
          <p:cNvPr id="7" name="Freeform 7"/>
          <p:cNvSpPr/>
          <p:nvPr/>
        </p:nvSpPr>
        <p:spPr>
          <a:xfrm>
            <a:off x="17794485" y="2781329"/>
            <a:ext cx="306763" cy="1333471"/>
          </a:xfrm>
          <a:custGeom>
            <a:avLst/>
            <a:gdLst/>
            <a:ahLst/>
            <a:cxnLst/>
            <a:rect l="l" t="t" r="r" b="b"/>
            <a:pathLst>
              <a:path w="306763" h="1333471">
                <a:moveTo>
                  <a:pt x="0" y="0"/>
                </a:moveTo>
                <a:lnTo>
                  <a:pt x="306763" y="0"/>
                </a:lnTo>
                <a:lnTo>
                  <a:pt x="306763" y="1333471"/>
                </a:lnTo>
                <a:lnTo>
                  <a:pt x="0" y="1333471"/>
                </a:lnTo>
                <a:lnTo>
                  <a:pt x="0" y="0"/>
                </a:lnTo>
                <a:close/>
              </a:path>
            </a:pathLst>
          </a:custGeom>
          <a:blipFill>
            <a:blip>
              <a:extLst>
                <a:ext uri="{96DAC541-7B7A-43D3-8B79-37D633B846F1}">
                  <asvg:svgBlip xmlns:asvg="http://schemas.microsoft.com/office/drawing/2016/SVG/main" r:embed="rId6"/>
                </a:ext>
              </a:extLst>
            </a:blip>
            <a:stretch>
              <a:fillRect r="-401084"/>
            </a:stretch>
          </a:blipFill>
        </p:spPr>
        <p:txBody>
          <a:bodyPr/>
          <a:lstStyle/>
          <a:p>
            <a:endParaRPr lang="en-US"/>
          </a:p>
        </p:txBody>
      </p:sp>
      <p:grpSp>
        <p:nvGrpSpPr>
          <p:cNvPr id="8" name="Group 8"/>
          <p:cNvGrpSpPr/>
          <p:nvPr/>
        </p:nvGrpSpPr>
        <p:grpSpPr>
          <a:xfrm rot="-10800000">
            <a:off x="15722224" y="4594602"/>
            <a:ext cx="5310317" cy="5136277"/>
            <a:chOff x="0" y="0"/>
            <a:chExt cx="812800" cy="786161"/>
          </a:xfrm>
        </p:grpSpPr>
        <p:sp>
          <p:nvSpPr>
            <p:cNvPr id="9" name="Freeform 9"/>
            <p:cNvSpPr/>
            <p:nvPr/>
          </p:nvSpPr>
          <p:spPr>
            <a:xfrm>
              <a:off x="15818" y="26626"/>
              <a:ext cx="781165" cy="759535"/>
            </a:xfrm>
            <a:custGeom>
              <a:avLst/>
              <a:gdLst/>
              <a:ahLst/>
              <a:cxnLst/>
              <a:rect l="l" t="t" r="r" b="b"/>
              <a:pathLst>
                <a:path w="781165" h="759535">
                  <a:moveTo>
                    <a:pt x="410667" y="12227"/>
                  </a:moveTo>
                  <a:lnTo>
                    <a:pt x="776897" y="720682"/>
                  </a:lnTo>
                  <a:cubicBezTo>
                    <a:pt x="781164" y="728937"/>
                    <a:pt x="780820" y="738818"/>
                    <a:pt x="775988" y="746755"/>
                  </a:cubicBezTo>
                  <a:cubicBezTo>
                    <a:pt x="771156" y="754691"/>
                    <a:pt x="762537" y="759535"/>
                    <a:pt x="753245" y="759535"/>
                  </a:cubicBezTo>
                  <a:lnTo>
                    <a:pt x="27919" y="759535"/>
                  </a:lnTo>
                  <a:cubicBezTo>
                    <a:pt x="18627" y="759535"/>
                    <a:pt x="10008" y="754691"/>
                    <a:pt x="5176" y="746755"/>
                  </a:cubicBezTo>
                  <a:cubicBezTo>
                    <a:pt x="344" y="738818"/>
                    <a:pt x="0" y="728937"/>
                    <a:pt x="4267" y="720682"/>
                  </a:cubicBezTo>
                  <a:lnTo>
                    <a:pt x="370497" y="12227"/>
                  </a:lnTo>
                  <a:cubicBezTo>
                    <a:pt x="374380" y="4717"/>
                    <a:pt x="382128" y="0"/>
                    <a:pt x="390582" y="0"/>
                  </a:cubicBezTo>
                  <a:cubicBezTo>
                    <a:pt x="399036" y="0"/>
                    <a:pt x="406784" y="4717"/>
                    <a:pt x="410667" y="12227"/>
                  </a:cubicBezTo>
                  <a:close/>
                </a:path>
              </a:pathLst>
            </a:custGeom>
            <a:solidFill>
              <a:srgbClr val="9CCC56"/>
            </a:solidFill>
          </p:spPr>
          <p:txBody>
            <a:bodyPr/>
            <a:lstStyle/>
            <a:p>
              <a:endParaRPr lang="en-US"/>
            </a:p>
          </p:txBody>
        </p:sp>
        <p:sp>
          <p:nvSpPr>
            <p:cNvPr id="10" name="TextBox 10"/>
            <p:cNvSpPr txBox="1"/>
            <p:nvPr/>
          </p:nvSpPr>
          <p:spPr>
            <a:xfrm>
              <a:off x="127000" y="298328"/>
              <a:ext cx="558800" cy="431678"/>
            </a:xfrm>
            <a:prstGeom prst="rect">
              <a:avLst/>
            </a:prstGeom>
          </p:spPr>
          <p:txBody>
            <a:bodyPr lIns="50800" tIns="50800" rIns="50800" bIns="50800" rtlCol="0" anchor="ctr"/>
            <a:lstStyle/>
            <a:p>
              <a:pPr algn="ctr">
                <a:lnSpc>
                  <a:spcPts val="3750"/>
                </a:lnSpc>
              </a:pPr>
              <a:endParaRPr/>
            </a:p>
          </p:txBody>
        </p:sp>
      </p:grpSp>
      <p:grpSp>
        <p:nvGrpSpPr>
          <p:cNvPr id="11" name="Group 11"/>
          <p:cNvGrpSpPr/>
          <p:nvPr/>
        </p:nvGrpSpPr>
        <p:grpSpPr>
          <a:xfrm>
            <a:off x="-4343609" y="4594602"/>
            <a:ext cx="22080944" cy="4969855"/>
            <a:chOff x="0" y="0"/>
            <a:chExt cx="1800779" cy="405309"/>
          </a:xfrm>
        </p:grpSpPr>
        <p:sp>
          <p:nvSpPr>
            <p:cNvPr id="12" name="Freeform 12"/>
            <p:cNvSpPr/>
            <p:nvPr/>
          </p:nvSpPr>
          <p:spPr>
            <a:xfrm>
              <a:off x="3705" y="0"/>
              <a:ext cx="1793369" cy="405309"/>
            </a:xfrm>
            <a:custGeom>
              <a:avLst/>
              <a:gdLst/>
              <a:ahLst/>
              <a:cxnLst/>
              <a:rect l="l" t="t" r="r" b="b"/>
              <a:pathLst>
                <a:path w="1793369" h="405309">
                  <a:moveTo>
                    <a:pt x="1583355" y="0"/>
                  </a:moveTo>
                  <a:lnTo>
                    <a:pt x="6813" y="0"/>
                  </a:lnTo>
                  <a:cubicBezTo>
                    <a:pt x="4562" y="0"/>
                    <a:pt x="2471" y="1166"/>
                    <a:pt x="1288" y="3082"/>
                  </a:cubicBezTo>
                  <a:cubicBezTo>
                    <a:pt x="106" y="4998"/>
                    <a:pt x="0" y="7390"/>
                    <a:pt x="1009" y="9403"/>
                  </a:cubicBezTo>
                  <a:lnTo>
                    <a:pt x="194781" y="395906"/>
                  </a:lnTo>
                  <a:cubicBezTo>
                    <a:pt x="197671" y="401670"/>
                    <a:pt x="203566" y="405309"/>
                    <a:pt x="210013" y="405309"/>
                  </a:cubicBezTo>
                  <a:lnTo>
                    <a:pt x="1786555" y="405309"/>
                  </a:lnTo>
                  <a:cubicBezTo>
                    <a:pt x="1788807" y="405309"/>
                    <a:pt x="1790898" y="404143"/>
                    <a:pt x="1792080" y="402227"/>
                  </a:cubicBezTo>
                  <a:cubicBezTo>
                    <a:pt x="1793263" y="400311"/>
                    <a:pt x="1793369" y="397919"/>
                    <a:pt x="1792360" y="395906"/>
                  </a:cubicBezTo>
                  <a:lnTo>
                    <a:pt x="1598588" y="9403"/>
                  </a:lnTo>
                  <a:cubicBezTo>
                    <a:pt x="1595698" y="3639"/>
                    <a:pt x="1589803" y="0"/>
                    <a:pt x="1583355" y="0"/>
                  </a:cubicBezTo>
                  <a:close/>
                </a:path>
              </a:pathLst>
            </a:custGeom>
            <a:solidFill>
              <a:srgbClr val="0A0EAE"/>
            </a:solidFill>
          </p:spPr>
          <p:txBody>
            <a:bodyPr/>
            <a:lstStyle/>
            <a:p>
              <a:endParaRPr lang="en-US"/>
            </a:p>
          </p:txBody>
        </p:sp>
        <p:sp>
          <p:nvSpPr>
            <p:cNvPr id="13" name="TextBox 13"/>
            <p:cNvSpPr txBox="1"/>
            <p:nvPr/>
          </p:nvSpPr>
          <p:spPr>
            <a:xfrm>
              <a:off x="101600" y="-66675"/>
              <a:ext cx="1597579" cy="471984"/>
            </a:xfrm>
            <a:prstGeom prst="rect">
              <a:avLst/>
            </a:prstGeom>
          </p:spPr>
          <p:txBody>
            <a:bodyPr lIns="50800" tIns="50800" rIns="50800" bIns="50800" rtlCol="0" anchor="ctr"/>
            <a:lstStyle/>
            <a:p>
              <a:pPr algn="ctr">
                <a:lnSpc>
                  <a:spcPts val="3750"/>
                </a:lnSpc>
              </a:pPr>
              <a:endParaRPr/>
            </a:p>
          </p:txBody>
        </p:sp>
      </p:grpSp>
      <p:sp>
        <p:nvSpPr>
          <p:cNvPr id="14" name="Freeform 14"/>
          <p:cNvSpPr/>
          <p:nvPr/>
        </p:nvSpPr>
        <p:spPr>
          <a:xfrm rot="10481927" flipH="1">
            <a:off x="16784572" y="4861938"/>
            <a:ext cx="4338708" cy="4105502"/>
          </a:xfrm>
          <a:custGeom>
            <a:avLst/>
            <a:gdLst/>
            <a:ahLst/>
            <a:cxnLst/>
            <a:rect l="l" t="t" r="r" b="b"/>
            <a:pathLst>
              <a:path w="4338708" h="4105502">
                <a:moveTo>
                  <a:pt x="4338707" y="0"/>
                </a:moveTo>
                <a:lnTo>
                  <a:pt x="0" y="0"/>
                </a:lnTo>
                <a:lnTo>
                  <a:pt x="0" y="4105502"/>
                </a:lnTo>
                <a:lnTo>
                  <a:pt x="4338707" y="4105502"/>
                </a:lnTo>
                <a:lnTo>
                  <a:pt x="4338707" y="0"/>
                </a:lnTo>
                <a:close/>
              </a:path>
            </a:pathLst>
          </a:custGeom>
          <a:blipFill>
            <a:blip>
              <a:alphaModFix amt="50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a:off x="-2269885" y="-2139480"/>
            <a:ext cx="3825635" cy="3380905"/>
          </a:xfrm>
          <a:custGeom>
            <a:avLst/>
            <a:gdLst/>
            <a:ahLst/>
            <a:cxnLst/>
            <a:rect l="l" t="t" r="r" b="b"/>
            <a:pathLst>
              <a:path w="3825635" h="3380905">
                <a:moveTo>
                  <a:pt x="0" y="0"/>
                </a:moveTo>
                <a:lnTo>
                  <a:pt x="3825635" y="0"/>
                </a:lnTo>
                <a:lnTo>
                  <a:pt x="3825635" y="3380905"/>
                </a:lnTo>
                <a:lnTo>
                  <a:pt x="0" y="3380905"/>
                </a:lnTo>
                <a:lnTo>
                  <a:pt x="0" y="0"/>
                </a:lnTo>
                <a:close/>
              </a:path>
            </a:pathLst>
          </a:custGeom>
          <a:blipFill>
            <a:blip>
              <a:alphaModFix amt="50000"/>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Freeform 16"/>
          <p:cNvSpPr/>
          <p:nvPr/>
        </p:nvSpPr>
        <p:spPr>
          <a:xfrm rot="-5400000">
            <a:off x="-397581" y="9002682"/>
            <a:ext cx="1022473" cy="511236"/>
          </a:xfrm>
          <a:custGeom>
            <a:avLst/>
            <a:gdLst/>
            <a:ahLst/>
            <a:cxnLst/>
            <a:rect l="l" t="t" r="r" b="b"/>
            <a:pathLst>
              <a:path w="1022473" h="511236">
                <a:moveTo>
                  <a:pt x="0" y="0"/>
                </a:moveTo>
                <a:lnTo>
                  <a:pt x="1022473" y="0"/>
                </a:lnTo>
                <a:lnTo>
                  <a:pt x="1022473" y="511236"/>
                </a:lnTo>
                <a:lnTo>
                  <a:pt x="0" y="511236"/>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7"/>
          <p:cNvSpPr/>
          <p:nvPr/>
        </p:nvSpPr>
        <p:spPr>
          <a:xfrm>
            <a:off x="368234" y="385226"/>
            <a:ext cx="899017" cy="732699"/>
          </a:xfrm>
          <a:custGeom>
            <a:avLst/>
            <a:gdLst/>
            <a:ahLst/>
            <a:cxnLst/>
            <a:rect l="l" t="t" r="r" b="b"/>
            <a:pathLst>
              <a:path w="899017" h="732699">
                <a:moveTo>
                  <a:pt x="0" y="0"/>
                </a:moveTo>
                <a:lnTo>
                  <a:pt x="899017" y="0"/>
                </a:lnTo>
                <a:lnTo>
                  <a:pt x="899017" y="732699"/>
                </a:lnTo>
                <a:lnTo>
                  <a:pt x="0" y="732699"/>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8" name="Freeform 18"/>
          <p:cNvSpPr/>
          <p:nvPr/>
        </p:nvSpPr>
        <p:spPr>
          <a:xfrm>
            <a:off x="17381258" y="-2517246"/>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9" name="Freeform 19"/>
          <p:cNvSpPr/>
          <p:nvPr/>
        </p:nvSpPr>
        <p:spPr>
          <a:xfrm>
            <a:off x="6001381" y="1241425"/>
            <a:ext cx="2034705" cy="2206639"/>
          </a:xfrm>
          <a:custGeom>
            <a:avLst/>
            <a:gdLst/>
            <a:ahLst/>
            <a:cxnLst/>
            <a:rect l="l" t="t" r="r" b="b"/>
            <a:pathLst>
              <a:path w="2034705" h="2206639">
                <a:moveTo>
                  <a:pt x="0" y="0"/>
                </a:moveTo>
                <a:lnTo>
                  <a:pt x="2034705" y="0"/>
                </a:lnTo>
                <a:lnTo>
                  <a:pt x="2034705" y="2206639"/>
                </a:lnTo>
                <a:lnTo>
                  <a:pt x="0" y="2206639"/>
                </a:lnTo>
                <a:lnTo>
                  <a:pt x="0" y="0"/>
                </a:lnTo>
                <a:close/>
              </a:path>
            </a:pathLst>
          </a:custGeom>
          <a:blipFill>
            <a:blip>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0" name="TextBox 20"/>
          <p:cNvSpPr txBox="1"/>
          <p:nvPr/>
        </p:nvSpPr>
        <p:spPr>
          <a:xfrm>
            <a:off x="817742" y="2245795"/>
            <a:ext cx="5854766" cy="2231380"/>
          </a:xfrm>
          <a:prstGeom prst="rect">
            <a:avLst/>
          </a:prstGeom>
        </p:spPr>
        <p:txBody>
          <a:bodyPr lIns="0" tIns="0" rIns="0" bIns="0" rtlCol="0" anchor="t">
            <a:spAutoFit/>
          </a:bodyPr>
          <a:lstStyle/>
          <a:p>
            <a:pPr algn="l">
              <a:lnSpc>
                <a:spcPts val="8713"/>
              </a:lnSpc>
            </a:pPr>
            <a:r>
              <a:rPr lang="en-US" sz="7576" b="1" dirty="0">
                <a:solidFill>
                  <a:srgbClr val="000000"/>
                </a:solidFill>
                <a:latin typeface="Chakra Petch Bold"/>
                <a:ea typeface="Chakra Petch Bold"/>
                <a:cs typeface="Chakra Petch Bold"/>
                <a:sym typeface="Chakra Petch Bold"/>
              </a:rPr>
              <a:t>The Objectives</a:t>
            </a:r>
          </a:p>
        </p:txBody>
      </p:sp>
      <p:pic>
        <p:nvPicPr>
          <p:cNvPr id="23" name="JT-5" descr="Icon&#10;&#10;AI-generated content may be incorrect.">
            <a:hlinkClick r:id="" action="ppaction://media"/>
            <a:extLst>
              <a:ext uri="{FF2B5EF4-FFF2-40B4-BE49-F238E27FC236}">
                <a16:creationId xmlns:a16="http://schemas.microsoft.com/office/drawing/2014/main" id="{69D684CD-A242-8B27-767C-3C3485540B3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541125" y="6263997"/>
            <a:ext cx="487363" cy="487363"/>
          </a:xfrm>
          <a:prstGeom prst="rect">
            <a:avLst/>
          </a:prstGeom>
        </p:spPr>
      </p:pic>
      <p:graphicFrame>
        <p:nvGraphicFramePr>
          <p:cNvPr id="25" name="TextBox 21">
            <a:extLst>
              <a:ext uri="{FF2B5EF4-FFF2-40B4-BE49-F238E27FC236}">
                <a16:creationId xmlns:a16="http://schemas.microsoft.com/office/drawing/2014/main" id="{FF3705CA-FFD9-C44C-B8D9-E896E431F812}"/>
              </a:ext>
            </a:extLst>
          </p:cNvPr>
          <p:cNvGraphicFramePr/>
          <p:nvPr/>
        </p:nvGraphicFramePr>
        <p:xfrm>
          <a:off x="1028700" y="5086350"/>
          <a:ext cx="14070470" cy="2968698"/>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80"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CD331-F692-7B9D-1BCB-8A821F5D5223}"/>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38924C31-97FF-1EEA-B833-76D8D6424438}"/>
              </a:ext>
            </a:extLst>
          </p:cNvPr>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a:extLst>
                <a:ext uri="{96DAC541-7B7A-43D3-8B79-37D633B846F1}">
                  <asvg:svgBlip xmlns:asvg="http://schemas.microsoft.com/office/drawing/2016/SVG/main" r:embed="rId6"/>
                </a:ext>
              </a:extLst>
            </a:blip>
            <a:stretch>
              <a:fillRect t="-290245"/>
            </a:stretch>
          </a:blipFill>
        </p:spPr>
        <p:txBody>
          <a:bodyPr/>
          <a:lstStyle/>
          <a:p>
            <a:endParaRPr lang="en-US"/>
          </a:p>
        </p:txBody>
      </p:sp>
      <p:grpSp>
        <p:nvGrpSpPr>
          <p:cNvPr id="4" name="Group 4">
            <a:extLst>
              <a:ext uri="{FF2B5EF4-FFF2-40B4-BE49-F238E27FC236}">
                <a16:creationId xmlns:a16="http://schemas.microsoft.com/office/drawing/2014/main" id="{3FEA3CC1-69A7-7190-6351-BCDE49B2F2DC}"/>
              </a:ext>
            </a:extLst>
          </p:cNvPr>
          <p:cNvGrpSpPr/>
          <p:nvPr/>
        </p:nvGrpSpPr>
        <p:grpSpPr>
          <a:xfrm>
            <a:off x="12801522" y="-1114950"/>
            <a:ext cx="7335291" cy="2801892"/>
            <a:chOff x="0" y="0"/>
            <a:chExt cx="930920" cy="355587"/>
          </a:xfrm>
        </p:grpSpPr>
        <p:sp>
          <p:nvSpPr>
            <p:cNvPr id="5" name="Freeform 5">
              <a:extLst>
                <a:ext uri="{FF2B5EF4-FFF2-40B4-BE49-F238E27FC236}">
                  <a16:creationId xmlns:a16="http://schemas.microsoft.com/office/drawing/2014/main" id="{9620D1CF-DB1D-0ED4-F675-37627719D4A1}"/>
                </a:ext>
              </a:extLst>
            </p:cNvPr>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9CCC56"/>
            </a:solidFill>
          </p:spPr>
          <p:txBody>
            <a:bodyPr/>
            <a:lstStyle/>
            <a:p>
              <a:endParaRPr lang="en-US"/>
            </a:p>
          </p:txBody>
        </p:sp>
        <p:sp>
          <p:nvSpPr>
            <p:cNvPr id="6" name="TextBox 6">
              <a:extLst>
                <a:ext uri="{FF2B5EF4-FFF2-40B4-BE49-F238E27FC236}">
                  <a16:creationId xmlns:a16="http://schemas.microsoft.com/office/drawing/2014/main" id="{F04767FB-39E9-E044-F49E-6DF46C567ECC}"/>
                </a:ext>
              </a:extLst>
            </p:cNvPr>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a:p>
          </p:txBody>
        </p:sp>
      </p:grpSp>
      <p:sp>
        <p:nvSpPr>
          <p:cNvPr id="7" name="Freeform 7">
            <a:extLst>
              <a:ext uri="{FF2B5EF4-FFF2-40B4-BE49-F238E27FC236}">
                <a16:creationId xmlns:a16="http://schemas.microsoft.com/office/drawing/2014/main" id="{29C3267E-F8D6-76DA-81D1-97BAECE741D8}"/>
              </a:ext>
            </a:extLst>
          </p:cNvPr>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8" name="Group 8">
            <a:extLst>
              <a:ext uri="{FF2B5EF4-FFF2-40B4-BE49-F238E27FC236}">
                <a16:creationId xmlns:a16="http://schemas.microsoft.com/office/drawing/2014/main" id="{0BC8F547-EC85-B892-4840-3F8BC72BD746}"/>
              </a:ext>
            </a:extLst>
          </p:cNvPr>
          <p:cNvGrpSpPr/>
          <p:nvPr/>
        </p:nvGrpSpPr>
        <p:grpSpPr>
          <a:xfrm>
            <a:off x="-2822215" y="-1659968"/>
            <a:ext cx="18379715" cy="3888558"/>
            <a:chOff x="0" y="0"/>
            <a:chExt cx="1673415" cy="354041"/>
          </a:xfrm>
        </p:grpSpPr>
        <p:sp>
          <p:nvSpPr>
            <p:cNvPr id="9" name="Freeform 9">
              <a:extLst>
                <a:ext uri="{FF2B5EF4-FFF2-40B4-BE49-F238E27FC236}">
                  <a16:creationId xmlns:a16="http://schemas.microsoft.com/office/drawing/2014/main" id="{0E51248F-BA19-A885-5A65-164F6807FAB8}"/>
                </a:ext>
              </a:extLst>
            </p:cNvPr>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0A0EAE"/>
            </a:solidFill>
          </p:spPr>
          <p:txBody>
            <a:bodyPr/>
            <a:lstStyle/>
            <a:p>
              <a:endParaRPr lang="en-US"/>
            </a:p>
          </p:txBody>
        </p:sp>
        <p:sp>
          <p:nvSpPr>
            <p:cNvPr id="10" name="TextBox 10">
              <a:extLst>
                <a:ext uri="{FF2B5EF4-FFF2-40B4-BE49-F238E27FC236}">
                  <a16:creationId xmlns:a16="http://schemas.microsoft.com/office/drawing/2014/main" id="{4EB4256D-17EB-DAAE-75E7-FBD7FD61562D}"/>
                </a:ext>
              </a:extLst>
            </p:cNvPr>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a:p>
          </p:txBody>
        </p:sp>
      </p:grpSp>
      <p:sp>
        <p:nvSpPr>
          <p:cNvPr id="11" name="Freeform 11">
            <a:extLst>
              <a:ext uri="{FF2B5EF4-FFF2-40B4-BE49-F238E27FC236}">
                <a16:creationId xmlns:a16="http://schemas.microsoft.com/office/drawing/2014/main" id="{3EC36EEE-8049-F660-F358-E3A364A115EB}"/>
              </a:ext>
            </a:extLst>
          </p:cNvPr>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a:alphaModFix amt="50000"/>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a:extLst>
              <a:ext uri="{FF2B5EF4-FFF2-40B4-BE49-F238E27FC236}">
                <a16:creationId xmlns:a16="http://schemas.microsoft.com/office/drawing/2014/main" id="{FC44B247-E6E6-D2E7-D3A3-201CC629619A}"/>
              </a:ext>
            </a:extLst>
          </p:cNvPr>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9" name="Freeform 49">
            <a:extLst>
              <a:ext uri="{FF2B5EF4-FFF2-40B4-BE49-F238E27FC236}">
                <a16:creationId xmlns:a16="http://schemas.microsoft.com/office/drawing/2014/main" id="{5B476556-D6F4-A818-4DDF-7170C82B2D52}"/>
              </a:ext>
            </a:extLst>
          </p:cNvPr>
          <p:cNvSpPr/>
          <p:nvPr/>
        </p:nvSpPr>
        <p:spPr>
          <a:xfrm>
            <a:off x="5371518" y="9571438"/>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50" name="Freeform 50">
            <a:extLst>
              <a:ext uri="{FF2B5EF4-FFF2-40B4-BE49-F238E27FC236}">
                <a16:creationId xmlns:a16="http://schemas.microsoft.com/office/drawing/2014/main" id="{AD70F69B-BCB1-17BA-AE5A-6EF31B57119A}"/>
              </a:ext>
            </a:extLst>
          </p:cNvPr>
          <p:cNvSpPr/>
          <p:nvPr/>
        </p:nvSpPr>
        <p:spPr>
          <a:xfrm rot="2203448">
            <a:off x="6864451" y="9709622"/>
            <a:ext cx="2401361" cy="2458731"/>
          </a:xfrm>
          <a:custGeom>
            <a:avLst/>
            <a:gdLst/>
            <a:ahLst/>
            <a:cxnLst/>
            <a:rect l="l" t="t" r="r" b="b"/>
            <a:pathLst>
              <a:path w="2401361" h="2458731">
                <a:moveTo>
                  <a:pt x="0" y="0"/>
                </a:moveTo>
                <a:lnTo>
                  <a:pt x="2401361" y="0"/>
                </a:lnTo>
                <a:lnTo>
                  <a:pt x="2401361" y="2458731"/>
                </a:lnTo>
                <a:lnTo>
                  <a:pt x="0" y="245873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7C3B7937-BDC2-3D67-6AC6-84684098CAE0}"/>
              </a:ext>
            </a:extLst>
          </p:cNvPr>
          <p:cNvPicPr>
            <a:picLocks noChangeAspect="1"/>
          </p:cNvPicPr>
          <p:nvPr/>
        </p:nvPicPr>
        <p:blipFill>
          <a:blip r:embed="rId10"/>
          <a:stretch>
            <a:fillRect/>
          </a:stretch>
        </p:blipFill>
        <p:spPr>
          <a:xfrm>
            <a:off x="1120768" y="-597603"/>
            <a:ext cx="8023231" cy="10570278"/>
          </a:xfrm>
          <a:prstGeom prst="rect">
            <a:avLst/>
          </a:prstGeom>
        </p:spPr>
      </p:pic>
      <p:pic>
        <p:nvPicPr>
          <p:cNvPr id="13" name="Picture 12">
            <a:extLst>
              <a:ext uri="{FF2B5EF4-FFF2-40B4-BE49-F238E27FC236}">
                <a16:creationId xmlns:a16="http://schemas.microsoft.com/office/drawing/2014/main" id="{8243729A-36BA-30F5-B134-6D56ACD4D6FC}"/>
              </a:ext>
            </a:extLst>
          </p:cNvPr>
          <p:cNvPicPr>
            <a:picLocks noChangeAspect="1"/>
          </p:cNvPicPr>
          <p:nvPr/>
        </p:nvPicPr>
        <p:blipFill>
          <a:blip r:embed="rId11"/>
          <a:stretch>
            <a:fillRect/>
          </a:stretch>
        </p:blipFill>
        <p:spPr>
          <a:xfrm>
            <a:off x="9288377" y="-604749"/>
            <a:ext cx="7138931" cy="10440384"/>
          </a:xfrm>
          <a:prstGeom prst="rect">
            <a:avLst/>
          </a:prstGeom>
        </p:spPr>
      </p:pic>
      <p:pic>
        <p:nvPicPr>
          <p:cNvPr id="15" name="JT-45">
            <a:hlinkClick r:id="" action="ppaction://media"/>
            <a:extLst>
              <a:ext uri="{FF2B5EF4-FFF2-40B4-BE49-F238E27FC236}">
                <a16:creationId xmlns:a16="http://schemas.microsoft.com/office/drawing/2014/main" id="{CB752CA6-34EB-25F3-EFCA-5DD9CED7823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6427308" y="9866034"/>
            <a:ext cx="487363" cy="487363"/>
          </a:xfrm>
          <a:prstGeom prst="rect">
            <a:avLst/>
          </a:prstGeom>
        </p:spPr>
      </p:pic>
    </p:spTree>
    <p:extLst>
      <p:ext uri="{BB962C8B-B14F-4D97-AF65-F5344CB8AC3E}">
        <p14:creationId xmlns:p14="http://schemas.microsoft.com/office/powerpoint/2010/main" val="2206424434"/>
      </p:ext>
    </p:extLst>
  </p:cSld>
  <p:clrMapOvr>
    <a:masterClrMapping/>
  </p:clrMapOvr>
  <mc:AlternateContent xmlns:mc="http://schemas.openxmlformats.org/markup-compatibility/2006" xmlns:p14="http://schemas.microsoft.com/office/powerpoint/2010/main">
    <mc:Choice Requires="p14">
      <p:transition spd="slow" p14:dur="2000" advClick="0" advTm="14000"/>
    </mc:Choice>
    <mc:Fallback xmlns="">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2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extLst>
    <p:ext uri="{6950BFC3-D8DA-4A85-94F7-54DA5524770B}">
      <p188:commentRel xmlns:p188="http://schemas.microsoft.com/office/powerpoint/2018/8/main" r:id="rId5"/>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2620255" y="-103685"/>
            <a:ext cx="10399005" cy="10281761"/>
            <a:chOff x="0" y="0"/>
            <a:chExt cx="406400" cy="401818"/>
          </a:xfrm>
        </p:grpSpPr>
        <p:sp>
          <p:nvSpPr>
            <p:cNvPr id="3" name="Freeform 3"/>
            <p:cNvSpPr/>
            <p:nvPr/>
          </p:nvSpPr>
          <p:spPr>
            <a:xfrm>
              <a:off x="0" y="0"/>
              <a:ext cx="406400" cy="401818"/>
            </a:xfrm>
            <a:custGeom>
              <a:avLst/>
              <a:gdLst/>
              <a:ahLst/>
              <a:cxnLst/>
              <a:rect l="l" t="t" r="r" b="b"/>
              <a:pathLst>
                <a:path w="406400" h="401818">
                  <a:moveTo>
                    <a:pt x="203200" y="0"/>
                  </a:moveTo>
                  <a:lnTo>
                    <a:pt x="406400" y="0"/>
                  </a:lnTo>
                  <a:lnTo>
                    <a:pt x="203200" y="401818"/>
                  </a:lnTo>
                  <a:lnTo>
                    <a:pt x="0" y="401818"/>
                  </a:lnTo>
                  <a:lnTo>
                    <a:pt x="203200" y="0"/>
                  </a:lnTo>
                  <a:close/>
                </a:path>
              </a:pathLst>
            </a:custGeom>
            <a:solidFill>
              <a:srgbClr val="9CCC56"/>
            </a:solidFill>
          </p:spPr>
          <p:txBody>
            <a:bodyPr/>
            <a:lstStyle/>
            <a:p>
              <a:endParaRPr lang="en-US"/>
            </a:p>
          </p:txBody>
        </p:sp>
        <p:sp>
          <p:nvSpPr>
            <p:cNvPr id="4" name="TextBox 4"/>
            <p:cNvSpPr txBox="1"/>
            <p:nvPr/>
          </p:nvSpPr>
          <p:spPr>
            <a:xfrm>
              <a:off x="101600" y="-66675"/>
              <a:ext cx="203200" cy="468493"/>
            </a:xfrm>
            <a:prstGeom prst="rect">
              <a:avLst/>
            </a:prstGeom>
          </p:spPr>
          <p:txBody>
            <a:bodyPr lIns="50800" tIns="50800" rIns="50800" bIns="50800" rtlCol="0" anchor="ctr"/>
            <a:lstStyle/>
            <a:p>
              <a:pPr algn="ctr">
                <a:lnSpc>
                  <a:spcPts val="3750"/>
                </a:lnSpc>
              </a:pPr>
              <a:endParaRPr/>
            </a:p>
          </p:txBody>
        </p:sp>
      </p:grpSp>
      <p:grpSp>
        <p:nvGrpSpPr>
          <p:cNvPr id="5" name="Group 5"/>
          <p:cNvGrpSpPr/>
          <p:nvPr/>
        </p:nvGrpSpPr>
        <p:grpSpPr>
          <a:xfrm rot="-10800000">
            <a:off x="-10492175" y="6448902"/>
            <a:ext cx="15839091" cy="8353315"/>
            <a:chOff x="0" y="0"/>
            <a:chExt cx="1324457" cy="698500"/>
          </a:xfrm>
        </p:grpSpPr>
        <p:sp>
          <p:nvSpPr>
            <p:cNvPr id="6" name="Freeform 6"/>
            <p:cNvSpPr/>
            <p:nvPr/>
          </p:nvSpPr>
          <p:spPr>
            <a:xfrm>
              <a:off x="1408" y="0"/>
              <a:ext cx="1321641" cy="698500"/>
            </a:xfrm>
            <a:custGeom>
              <a:avLst/>
              <a:gdLst/>
              <a:ahLst/>
              <a:cxnLst/>
              <a:rect l="l" t="t" r="r" b="b"/>
              <a:pathLst>
                <a:path w="1321641" h="698500">
                  <a:moveTo>
                    <a:pt x="1319362" y="355587"/>
                  </a:moveTo>
                  <a:lnTo>
                    <a:pt x="1123536" y="692163"/>
                  </a:lnTo>
                  <a:cubicBezTo>
                    <a:pt x="1121253" y="696086"/>
                    <a:pt x="1117056" y="698500"/>
                    <a:pt x="1112517" y="698500"/>
                  </a:cubicBezTo>
                  <a:lnTo>
                    <a:pt x="209124" y="698500"/>
                  </a:lnTo>
                  <a:cubicBezTo>
                    <a:pt x="204585" y="698500"/>
                    <a:pt x="200388" y="696086"/>
                    <a:pt x="198105" y="692163"/>
                  </a:cubicBezTo>
                  <a:lnTo>
                    <a:pt x="2279" y="355587"/>
                  </a:lnTo>
                  <a:cubicBezTo>
                    <a:pt x="0" y="351670"/>
                    <a:pt x="0" y="346830"/>
                    <a:pt x="2279" y="342913"/>
                  </a:cubicBezTo>
                  <a:lnTo>
                    <a:pt x="198105" y="6337"/>
                  </a:lnTo>
                  <a:cubicBezTo>
                    <a:pt x="200388" y="2414"/>
                    <a:pt x="204585" y="0"/>
                    <a:pt x="209124" y="0"/>
                  </a:cubicBezTo>
                  <a:lnTo>
                    <a:pt x="1112517" y="0"/>
                  </a:lnTo>
                  <a:cubicBezTo>
                    <a:pt x="1117056" y="0"/>
                    <a:pt x="1121253" y="2414"/>
                    <a:pt x="1123536" y="6337"/>
                  </a:cubicBezTo>
                  <a:lnTo>
                    <a:pt x="1319362" y="342913"/>
                  </a:lnTo>
                  <a:cubicBezTo>
                    <a:pt x="1321641" y="346830"/>
                    <a:pt x="1321641" y="351670"/>
                    <a:pt x="1319362" y="355587"/>
                  </a:cubicBezTo>
                  <a:close/>
                </a:path>
              </a:pathLst>
            </a:custGeom>
            <a:solidFill>
              <a:srgbClr val="0A0EAE"/>
            </a:solidFill>
          </p:spPr>
          <p:txBody>
            <a:bodyPr/>
            <a:lstStyle/>
            <a:p>
              <a:endParaRPr lang="en-US"/>
            </a:p>
          </p:txBody>
        </p:sp>
        <p:sp>
          <p:nvSpPr>
            <p:cNvPr id="7" name="TextBox 7"/>
            <p:cNvSpPr txBox="1"/>
            <p:nvPr/>
          </p:nvSpPr>
          <p:spPr>
            <a:xfrm>
              <a:off x="114300" y="-66675"/>
              <a:ext cx="1095857" cy="765175"/>
            </a:xfrm>
            <a:prstGeom prst="rect">
              <a:avLst/>
            </a:prstGeom>
          </p:spPr>
          <p:txBody>
            <a:bodyPr lIns="50800" tIns="50800" rIns="50800" bIns="50800" rtlCol="0" anchor="ctr"/>
            <a:lstStyle/>
            <a:p>
              <a:pPr algn="ctr">
                <a:lnSpc>
                  <a:spcPts val="3750"/>
                </a:lnSpc>
              </a:pPr>
              <a:endParaRPr/>
            </a:p>
          </p:txBody>
        </p:sp>
      </p:grpSp>
      <p:grpSp>
        <p:nvGrpSpPr>
          <p:cNvPr id="8" name="Group 8"/>
          <p:cNvGrpSpPr/>
          <p:nvPr/>
        </p:nvGrpSpPr>
        <p:grpSpPr>
          <a:xfrm rot="-10800000">
            <a:off x="-4456247" y="-589423"/>
            <a:ext cx="11838246" cy="9805715"/>
            <a:chOff x="0" y="0"/>
            <a:chExt cx="485107" cy="401818"/>
          </a:xfrm>
        </p:grpSpPr>
        <p:sp>
          <p:nvSpPr>
            <p:cNvPr id="9" name="Freeform 9"/>
            <p:cNvSpPr/>
            <p:nvPr/>
          </p:nvSpPr>
          <p:spPr>
            <a:xfrm>
              <a:off x="11604" y="0"/>
              <a:ext cx="461898" cy="401818"/>
            </a:xfrm>
            <a:custGeom>
              <a:avLst/>
              <a:gdLst/>
              <a:ahLst/>
              <a:cxnLst/>
              <a:rect l="l" t="t" r="r" b="b"/>
              <a:pathLst>
                <a:path w="461898" h="401818">
                  <a:moveTo>
                    <a:pt x="224295" y="0"/>
                  </a:moveTo>
                  <a:lnTo>
                    <a:pt x="440804" y="0"/>
                  </a:lnTo>
                  <a:cubicBezTo>
                    <a:pt x="447789" y="0"/>
                    <a:pt x="454273" y="3625"/>
                    <a:pt x="457932" y="9575"/>
                  </a:cubicBezTo>
                  <a:cubicBezTo>
                    <a:pt x="461590" y="15525"/>
                    <a:pt x="461899" y="22947"/>
                    <a:pt x="458747" y="29180"/>
                  </a:cubicBezTo>
                  <a:lnTo>
                    <a:pt x="285059" y="372638"/>
                  </a:lnTo>
                  <a:cubicBezTo>
                    <a:pt x="276009" y="390535"/>
                    <a:pt x="257659" y="401818"/>
                    <a:pt x="237604" y="401818"/>
                  </a:cubicBezTo>
                  <a:lnTo>
                    <a:pt x="21095" y="401818"/>
                  </a:lnTo>
                  <a:cubicBezTo>
                    <a:pt x="14110" y="401818"/>
                    <a:pt x="7626" y="398193"/>
                    <a:pt x="3967" y="392243"/>
                  </a:cubicBezTo>
                  <a:cubicBezTo>
                    <a:pt x="309" y="386293"/>
                    <a:pt x="0" y="378871"/>
                    <a:pt x="3152" y="372638"/>
                  </a:cubicBezTo>
                  <a:lnTo>
                    <a:pt x="176840" y="29180"/>
                  </a:lnTo>
                  <a:cubicBezTo>
                    <a:pt x="185890" y="11283"/>
                    <a:pt x="204240" y="0"/>
                    <a:pt x="224295" y="0"/>
                  </a:cubicBezTo>
                  <a:close/>
                </a:path>
              </a:pathLst>
            </a:custGeom>
            <a:solidFill>
              <a:srgbClr val="0A0EAE"/>
            </a:solidFill>
          </p:spPr>
          <p:txBody>
            <a:bodyPr/>
            <a:lstStyle/>
            <a:p>
              <a:endParaRPr lang="en-US"/>
            </a:p>
          </p:txBody>
        </p:sp>
        <p:sp>
          <p:nvSpPr>
            <p:cNvPr id="10" name="TextBox 10"/>
            <p:cNvSpPr txBox="1"/>
            <p:nvPr/>
          </p:nvSpPr>
          <p:spPr>
            <a:xfrm>
              <a:off x="101600" y="-66675"/>
              <a:ext cx="281907" cy="468493"/>
            </a:xfrm>
            <a:prstGeom prst="rect">
              <a:avLst/>
            </a:prstGeom>
          </p:spPr>
          <p:txBody>
            <a:bodyPr lIns="50800" tIns="50800" rIns="50800" bIns="50800" rtlCol="0" anchor="ctr"/>
            <a:lstStyle/>
            <a:p>
              <a:pPr algn="ctr">
                <a:lnSpc>
                  <a:spcPts val="3750"/>
                </a:lnSpc>
              </a:pPr>
              <a:endParaRPr/>
            </a:p>
          </p:txBody>
        </p:sp>
      </p:grpSp>
      <p:grpSp>
        <p:nvGrpSpPr>
          <p:cNvPr id="11" name="Group 11"/>
          <p:cNvGrpSpPr/>
          <p:nvPr/>
        </p:nvGrpSpPr>
        <p:grpSpPr>
          <a:xfrm rot="-10800000">
            <a:off x="-1016880" y="9651350"/>
            <a:ext cx="4035505" cy="818745"/>
            <a:chOff x="0" y="0"/>
            <a:chExt cx="5380674" cy="1091660"/>
          </a:xfrm>
        </p:grpSpPr>
        <p:sp>
          <p:nvSpPr>
            <p:cNvPr id="12" name="Freeform 12"/>
            <p:cNvSpPr/>
            <p:nvPr/>
          </p:nvSpPr>
          <p:spPr>
            <a:xfrm>
              <a:off x="2599374" y="0"/>
              <a:ext cx="2781300" cy="1091660"/>
            </a:xfrm>
            <a:custGeom>
              <a:avLst/>
              <a:gdLst/>
              <a:ahLst/>
              <a:cxnLst/>
              <a:rect l="l" t="t" r="r" b="b"/>
              <a:pathLst>
                <a:path w="2781300" h="1091660">
                  <a:moveTo>
                    <a:pt x="0" y="0"/>
                  </a:moveTo>
                  <a:lnTo>
                    <a:pt x="2781300" y="0"/>
                  </a:lnTo>
                  <a:lnTo>
                    <a:pt x="2781300" y="1091660"/>
                  </a:lnTo>
                  <a:lnTo>
                    <a:pt x="0" y="1091660"/>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p:cNvSpPr/>
            <p:nvPr/>
          </p:nvSpPr>
          <p:spPr>
            <a:xfrm>
              <a:off x="0" y="0"/>
              <a:ext cx="2487304" cy="1091660"/>
            </a:xfrm>
            <a:custGeom>
              <a:avLst/>
              <a:gdLst/>
              <a:ahLst/>
              <a:cxnLst/>
              <a:rect l="l" t="t" r="r" b="b"/>
              <a:pathLst>
                <a:path w="2487304" h="1091660">
                  <a:moveTo>
                    <a:pt x="0" y="0"/>
                  </a:moveTo>
                  <a:lnTo>
                    <a:pt x="2487304" y="0"/>
                  </a:lnTo>
                  <a:lnTo>
                    <a:pt x="2487304" y="1091660"/>
                  </a:lnTo>
                  <a:lnTo>
                    <a:pt x="0" y="1091660"/>
                  </a:lnTo>
                  <a:lnTo>
                    <a:pt x="0" y="0"/>
                  </a:lnTo>
                  <a:close/>
                </a:path>
              </a:pathLst>
            </a:custGeom>
            <a:blipFill>
              <a:blip>
                <a:extLst>
                  <a:ext uri="{96DAC541-7B7A-43D3-8B79-37D633B846F1}">
                    <asvg:svgBlip xmlns:asvg="http://schemas.microsoft.com/office/drawing/2016/SVG/main" r:embed="rId6"/>
                  </a:ext>
                </a:extLst>
              </a:blip>
              <a:stretch>
                <a:fillRect r="-11819"/>
              </a:stretch>
            </a:blipFill>
          </p:spPr>
          <p:txBody>
            <a:bodyPr/>
            <a:lstStyle/>
            <a:p>
              <a:endParaRPr lang="en-US"/>
            </a:p>
          </p:txBody>
        </p:sp>
      </p:grpSp>
      <p:grpSp>
        <p:nvGrpSpPr>
          <p:cNvPr id="14" name="Group 14"/>
          <p:cNvGrpSpPr/>
          <p:nvPr/>
        </p:nvGrpSpPr>
        <p:grpSpPr>
          <a:xfrm rot="-10800000">
            <a:off x="-2082884" y="-1416578"/>
            <a:ext cx="4307273" cy="3015761"/>
            <a:chOff x="0" y="0"/>
            <a:chExt cx="505660" cy="354041"/>
          </a:xfrm>
        </p:grpSpPr>
        <p:sp>
          <p:nvSpPr>
            <p:cNvPr id="15" name="Freeform 15"/>
            <p:cNvSpPr/>
            <p:nvPr/>
          </p:nvSpPr>
          <p:spPr>
            <a:xfrm>
              <a:off x="24845" y="0"/>
              <a:ext cx="455970" cy="354041"/>
            </a:xfrm>
            <a:custGeom>
              <a:avLst/>
              <a:gdLst/>
              <a:ahLst/>
              <a:cxnLst/>
              <a:rect l="l" t="t" r="r" b="b"/>
              <a:pathLst>
                <a:path w="455970" h="354041">
                  <a:moveTo>
                    <a:pt x="241264" y="0"/>
                  </a:moveTo>
                  <a:lnTo>
                    <a:pt x="417906" y="0"/>
                  </a:lnTo>
                  <a:cubicBezTo>
                    <a:pt x="430904" y="0"/>
                    <a:pt x="442917" y="6926"/>
                    <a:pt x="449431" y="18174"/>
                  </a:cubicBezTo>
                  <a:cubicBezTo>
                    <a:pt x="455944" y="29422"/>
                    <a:pt x="455970" y="43288"/>
                    <a:pt x="449500" y="54561"/>
                  </a:cubicBezTo>
                  <a:lnTo>
                    <a:pt x="308931" y="299480"/>
                  </a:lnTo>
                  <a:cubicBezTo>
                    <a:pt x="289560" y="333229"/>
                    <a:pt x="253619" y="354041"/>
                    <a:pt x="214706" y="354041"/>
                  </a:cubicBezTo>
                  <a:lnTo>
                    <a:pt x="38064" y="354041"/>
                  </a:lnTo>
                  <a:cubicBezTo>
                    <a:pt x="25066" y="354041"/>
                    <a:pt x="13053" y="347115"/>
                    <a:pt x="6540" y="335867"/>
                  </a:cubicBezTo>
                  <a:cubicBezTo>
                    <a:pt x="27" y="324619"/>
                    <a:pt x="0" y="310753"/>
                    <a:pt x="6470" y="299480"/>
                  </a:cubicBezTo>
                  <a:lnTo>
                    <a:pt x="147040" y="54561"/>
                  </a:lnTo>
                  <a:cubicBezTo>
                    <a:pt x="166410" y="20812"/>
                    <a:pt x="202351" y="0"/>
                    <a:pt x="241264" y="0"/>
                  </a:cubicBezTo>
                  <a:close/>
                </a:path>
              </a:pathLst>
            </a:custGeom>
            <a:solidFill>
              <a:srgbClr val="1D7363"/>
            </a:solidFill>
          </p:spPr>
          <p:txBody>
            <a:bodyPr/>
            <a:lstStyle/>
            <a:p>
              <a:endParaRPr lang="en-US"/>
            </a:p>
          </p:txBody>
        </p:sp>
        <p:sp>
          <p:nvSpPr>
            <p:cNvPr id="16" name="TextBox 16"/>
            <p:cNvSpPr txBox="1"/>
            <p:nvPr/>
          </p:nvSpPr>
          <p:spPr>
            <a:xfrm>
              <a:off x="101600" y="-66675"/>
              <a:ext cx="302460" cy="420716"/>
            </a:xfrm>
            <a:prstGeom prst="rect">
              <a:avLst/>
            </a:prstGeom>
          </p:spPr>
          <p:txBody>
            <a:bodyPr lIns="50800" tIns="50800" rIns="50800" bIns="50800" rtlCol="0" anchor="ctr"/>
            <a:lstStyle/>
            <a:p>
              <a:pPr algn="ctr">
                <a:lnSpc>
                  <a:spcPts val="3750"/>
                </a:lnSpc>
              </a:pPr>
              <a:endParaRPr/>
            </a:p>
          </p:txBody>
        </p:sp>
      </p:grpSp>
      <p:sp>
        <p:nvSpPr>
          <p:cNvPr id="17" name="Freeform 17"/>
          <p:cNvSpPr/>
          <p:nvPr/>
        </p:nvSpPr>
        <p:spPr>
          <a:xfrm rot="-10800000">
            <a:off x="-378756" y="-275047"/>
            <a:ext cx="1118845" cy="911859"/>
          </a:xfrm>
          <a:custGeom>
            <a:avLst/>
            <a:gdLst/>
            <a:ahLst/>
            <a:cxnLst/>
            <a:rect l="l" t="t" r="r" b="b"/>
            <a:pathLst>
              <a:path w="1118845" h="911859">
                <a:moveTo>
                  <a:pt x="0" y="0"/>
                </a:moveTo>
                <a:lnTo>
                  <a:pt x="1118845" y="0"/>
                </a:lnTo>
                <a:lnTo>
                  <a:pt x="1118845" y="911859"/>
                </a:lnTo>
                <a:lnTo>
                  <a:pt x="0" y="911859"/>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a:off x="11615575" y="9774163"/>
            <a:ext cx="9750833" cy="943000"/>
          </a:xfrm>
          <a:custGeom>
            <a:avLst/>
            <a:gdLst/>
            <a:ahLst/>
            <a:cxnLst/>
            <a:rect l="l" t="t" r="r" b="b"/>
            <a:pathLst>
              <a:path w="9750833" h="943000">
                <a:moveTo>
                  <a:pt x="0" y="0"/>
                </a:moveTo>
                <a:lnTo>
                  <a:pt x="9750834" y="0"/>
                </a:lnTo>
                <a:lnTo>
                  <a:pt x="9750834" y="943001"/>
                </a:lnTo>
                <a:lnTo>
                  <a:pt x="0" y="943001"/>
                </a:lnTo>
                <a:lnTo>
                  <a:pt x="0" y="0"/>
                </a:lnTo>
                <a:close/>
              </a:path>
            </a:pathLst>
          </a:custGeom>
          <a:blipFill>
            <a:blip>
              <a:extLst>
                <a:ext uri="{96DAC541-7B7A-43D3-8B79-37D633B846F1}">
                  <asvg:svgBlip xmlns:asvg="http://schemas.microsoft.com/office/drawing/2016/SVG/main" r:embed="rId8"/>
                </a:ext>
              </a:extLst>
            </a:blip>
            <a:stretch>
              <a:fillRect t="-419596"/>
            </a:stretch>
          </a:blipFill>
        </p:spPr>
        <p:txBody>
          <a:bodyPr/>
          <a:lstStyle/>
          <a:p>
            <a:endParaRPr lang="en-US"/>
          </a:p>
        </p:txBody>
      </p:sp>
      <p:grpSp>
        <p:nvGrpSpPr>
          <p:cNvPr id="25" name="Group 25"/>
          <p:cNvGrpSpPr/>
          <p:nvPr/>
        </p:nvGrpSpPr>
        <p:grpSpPr>
          <a:xfrm>
            <a:off x="16436483" y="-2840784"/>
            <a:ext cx="5114374" cy="4395165"/>
            <a:chOff x="0" y="0"/>
            <a:chExt cx="812800" cy="698500"/>
          </a:xfrm>
        </p:grpSpPr>
        <p:sp>
          <p:nvSpPr>
            <p:cNvPr id="26" name="Freeform 26"/>
            <p:cNvSpPr/>
            <p:nvPr/>
          </p:nvSpPr>
          <p:spPr>
            <a:xfrm>
              <a:off x="4360" y="0"/>
              <a:ext cx="804080" cy="698500"/>
            </a:xfrm>
            <a:custGeom>
              <a:avLst/>
              <a:gdLst/>
              <a:ahLst/>
              <a:cxnLst/>
              <a:rect l="l" t="t" r="r" b="b"/>
              <a:pathLst>
                <a:path w="804080" h="698500">
                  <a:moveTo>
                    <a:pt x="797021" y="368876"/>
                  </a:moveTo>
                  <a:lnTo>
                    <a:pt x="616659" y="678874"/>
                  </a:lnTo>
                  <a:cubicBezTo>
                    <a:pt x="609589" y="691025"/>
                    <a:pt x="596592" y="698500"/>
                    <a:pt x="582534" y="698500"/>
                  </a:cubicBezTo>
                  <a:lnTo>
                    <a:pt x="221546" y="698500"/>
                  </a:lnTo>
                  <a:cubicBezTo>
                    <a:pt x="207488" y="698500"/>
                    <a:pt x="194491" y="691025"/>
                    <a:pt x="187421" y="678874"/>
                  </a:cubicBezTo>
                  <a:lnTo>
                    <a:pt x="7059" y="368876"/>
                  </a:lnTo>
                  <a:cubicBezTo>
                    <a:pt x="0" y="356744"/>
                    <a:pt x="0" y="341756"/>
                    <a:pt x="7059" y="329624"/>
                  </a:cubicBezTo>
                  <a:lnTo>
                    <a:pt x="187421" y="19626"/>
                  </a:lnTo>
                  <a:cubicBezTo>
                    <a:pt x="194491" y="7475"/>
                    <a:pt x="207488" y="0"/>
                    <a:pt x="221546" y="0"/>
                  </a:cubicBezTo>
                  <a:lnTo>
                    <a:pt x="582534" y="0"/>
                  </a:lnTo>
                  <a:cubicBezTo>
                    <a:pt x="596592" y="0"/>
                    <a:pt x="609589" y="7475"/>
                    <a:pt x="616659" y="19626"/>
                  </a:cubicBezTo>
                  <a:lnTo>
                    <a:pt x="797021" y="329624"/>
                  </a:lnTo>
                  <a:cubicBezTo>
                    <a:pt x="804080" y="341756"/>
                    <a:pt x="804080" y="356744"/>
                    <a:pt x="797021" y="368876"/>
                  </a:cubicBezTo>
                  <a:close/>
                </a:path>
              </a:pathLst>
            </a:custGeom>
            <a:solidFill>
              <a:srgbClr val="0A0EAE"/>
            </a:solidFill>
          </p:spPr>
          <p:txBody>
            <a:bodyPr/>
            <a:lstStyle/>
            <a:p>
              <a:endParaRPr lang="en-US"/>
            </a:p>
          </p:txBody>
        </p:sp>
        <p:sp>
          <p:nvSpPr>
            <p:cNvPr id="27" name="TextBox 27"/>
            <p:cNvSpPr txBox="1"/>
            <p:nvPr/>
          </p:nvSpPr>
          <p:spPr>
            <a:xfrm>
              <a:off x="114300" y="-66675"/>
              <a:ext cx="584200" cy="765175"/>
            </a:xfrm>
            <a:prstGeom prst="rect">
              <a:avLst/>
            </a:prstGeom>
          </p:spPr>
          <p:txBody>
            <a:bodyPr lIns="50800" tIns="50800" rIns="50800" bIns="50800" rtlCol="0" anchor="ctr"/>
            <a:lstStyle/>
            <a:p>
              <a:pPr algn="ctr">
                <a:lnSpc>
                  <a:spcPts val="3750"/>
                </a:lnSpc>
              </a:pPr>
              <a:endParaRPr/>
            </a:p>
          </p:txBody>
        </p:sp>
      </p:grpSp>
      <p:sp>
        <p:nvSpPr>
          <p:cNvPr id="28" name="Freeform 28"/>
          <p:cNvSpPr/>
          <p:nvPr/>
        </p:nvSpPr>
        <p:spPr>
          <a:xfrm>
            <a:off x="16809791" y="385226"/>
            <a:ext cx="899017" cy="732699"/>
          </a:xfrm>
          <a:custGeom>
            <a:avLst/>
            <a:gdLst/>
            <a:ahLst/>
            <a:cxnLst/>
            <a:rect l="l" t="t" r="r" b="b"/>
            <a:pathLst>
              <a:path w="899017" h="732699">
                <a:moveTo>
                  <a:pt x="0" y="0"/>
                </a:moveTo>
                <a:lnTo>
                  <a:pt x="899018" y="0"/>
                </a:lnTo>
                <a:lnTo>
                  <a:pt x="899018" y="732699"/>
                </a:lnTo>
                <a:lnTo>
                  <a:pt x="0" y="732699"/>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9" name="Freeform 29"/>
          <p:cNvSpPr/>
          <p:nvPr/>
        </p:nvSpPr>
        <p:spPr>
          <a:xfrm rot="-5400000">
            <a:off x="17259300" y="7096804"/>
            <a:ext cx="2057400" cy="807530"/>
          </a:xfrm>
          <a:custGeom>
            <a:avLst/>
            <a:gdLst/>
            <a:ahLst/>
            <a:cxnLst/>
            <a:rect l="l" t="t" r="r" b="b"/>
            <a:pathLst>
              <a:path w="2057400" h="807530">
                <a:moveTo>
                  <a:pt x="0" y="0"/>
                </a:moveTo>
                <a:lnTo>
                  <a:pt x="2057400" y="0"/>
                </a:lnTo>
                <a:lnTo>
                  <a:pt x="2057400" y="807530"/>
                </a:lnTo>
                <a:lnTo>
                  <a:pt x="0" y="807530"/>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0" name="Freeform 30"/>
          <p:cNvSpPr/>
          <p:nvPr/>
        </p:nvSpPr>
        <p:spPr>
          <a:xfrm>
            <a:off x="10193891" y="-3622115"/>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1" name="Freeform 31"/>
          <p:cNvSpPr/>
          <p:nvPr/>
        </p:nvSpPr>
        <p:spPr>
          <a:xfrm>
            <a:off x="-2381563" y="3206674"/>
            <a:ext cx="7107908" cy="6530391"/>
          </a:xfrm>
          <a:custGeom>
            <a:avLst/>
            <a:gdLst/>
            <a:ahLst/>
            <a:cxnLst/>
            <a:rect l="l" t="t" r="r" b="b"/>
            <a:pathLst>
              <a:path w="7107908" h="6530391">
                <a:moveTo>
                  <a:pt x="0" y="0"/>
                </a:moveTo>
                <a:lnTo>
                  <a:pt x="7107908" y="0"/>
                </a:lnTo>
                <a:lnTo>
                  <a:pt x="7107908" y="6530390"/>
                </a:lnTo>
                <a:lnTo>
                  <a:pt x="0" y="6530390"/>
                </a:lnTo>
                <a:lnTo>
                  <a:pt x="0" y="0"/>
                </a:lnTo>
                <a:close/>
              </a:path>
            </a:pathLst>
          </a:custGeom>
          <a:blipFill>
            <a:blip>
              <a:alphaModFix amt="60000"/>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US"/>
          </a:p>
        </p:txBody>
      </p:sp>
      <p:sp>
        <p:nvSpPr>
          <p:cNvPr id="43" name="Freeform 43"/>
          <p:cNvSpPr/>
          <p:nvPr/>
        </p:nvSpPr>
        <p:spPr>
          <a:xfrm>
            <a:off x="14260134" y="1681595"/>
            <a:ext cx="1310481" cy="1411015"/>
          </a:xfrm>
          <a:custGeom>
            <a:avLst/>
            <a:gdLst/>
            <a:ahLst/>
            <a:cxnLst/>
            <a:rect l="l" t="t" r="r" b="b"/>
            <a:pathLst>
              <a:path w="1310481" h="1411015">
                <a:moveTo>
                  <a:pt x="0" y="0"/>
                </a:moveTo>
                <a:lnTo>
                  <a:pt x="1310480" y="0"/>
                </a:lnTo>
                <a:lnTo>
                  <a:pt x="1310480" y="1411015"/>
                </a:lnTo>
                <a:lnTo>
                  <a:pt x="0" y="1411015"/>
                </a:lnTo>
                <a:lnTo>
                  <a:pt x="0" y="0"/>
                </a:lnTo>
                <a:close/>
              </a:path>
            </a:pathLst>
          </a:custGeom>
          <a:blipFill>
            <a:blip>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46" name="Title 2">
            <a:extLst>
              <a:ext uri="{FF2B5EF4-FFF2-40B4-BE49-F238E27FC236}">
                <a16:creationId xmlns:a16="http://schemas.microsoft.com/office/drawing/2014/main" id="{38F0C2E5-2891-F2E3-DE23-E1D90DA95B47}"/>
              </a:ext>
            </a:extLst>
          </p:cNvPr>
          <p:cNvSpPr txBox="1">
            <a:spLocks/>
          </p:cNvSpPr>
          <p:nvPr/>
        </p:nvSpPr>
        <p:spPr>
          <a:xfrm>
            <a:off x="332901" y="2931086"/>
            <a:ext cx="5199505" cy="1895905"/>
          </a:xfrm>
          <a:prstGeom prst="rect">
            <a:avLst/>
          </a:prstGeom>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br>
              <a:rPr lang="en-US" sz="6600" b="1" dirty="0">
                <a:solidFill>
                  <a:schemeClr val="bg1"/>
                </a:solidFill>
                <a:latin typeface="Chakra Petch Bold" panose="020B0604020202020204" charset="-34"/>
                <a:cs typeface="Chakra Petch Bold" panose="020B0604020202020204" charset="-34"/>
              </a:rPr>
            </a:br>
            <a:r>
              <a:rPr lang="en-US" sz="6600" b="1" dirty="0">
                <a:solidFill>
                  <a:schemeClr val="bg1"/>
                </a:solidFill>
                <a:latin typeface="Chakra Petch Bold" panose="020B0604020202020204" charset="-34"/>
                <a:cs typeface="Chakra Petch Bold" panose="020B0604020202020204" charset="-34"/>
              </a:rPr>
              <a:t>Random Testing - Codes</a:t>
            </a:r>
            <a:br>
              <a:rPr lang="en-US" sz="6600" b="1" dirty="0">
                <a:solidFill>
                  <a:schemeClr val="bg1"/>
                </a:solidFill>
                <a:latin typeface="Chakra Petch Bold" panose="020B0604020202020204" charset="-34"/>
                <a:cs typeface="Chakra Petch Bold" panose="020B0604020202020204" charset="-34"/>
              </a:rPr>
            </a:br>
            <a:endParaRPr lang="en-US" sz="6600" b="1" dirty="0">
              <a:solidFill>
                <a:schemeClr val="bg1"/>
              </a:solidFill>
              <a:latin typeface="Chakra Petch Bold" panose="020B0604020202020204" charset="-34"/>
              <a:cs typeface="Chakra Petch Bold" panose="020B0604020202020204" charset="-34"/>
            </a:endParaRPr>
          </a:p>
        </p:txBody>
      </p:sp>
      <p:graphicFrame>
        <p:nvGraphicFramePr>
          <p:cNvPr id="47" name="Table 46">
            <a:extLst>
              <a:ext uri="{FF2B5EF4-FFF2-40B4-BE49-F238E27FC236}">
                <a16:creationId xmlns:a16="http://schemas.microsoft.com/office/drawing/2014/main" id="{6C52693A-BD5B-97CD-28DF-6F7EFD861266}"/>
              </a:ext>
            </a:extLst>
          </p:cNvPr>
          <p:cNvGraphicFramePr>
            <a:graphicFrameLocks noGrp="1"/>
          </p:cNvGraphicFramePr>
          <p:nvPr/>
        </p:nvGraphicFramePr>
        <p:xfrm>
          <a:off x="7503520" y="612369"/>
          <a:ext cx="8879206" cy="1652715"/>
        </p:xfrm>
        <a:graphic>
          <a:graphicData uri="http://schemas.openxmlformats.org/drawingml/2006/table">
            <a:tbl>
              <a:tblPr firstRow="1" firstCol="1" bandRow="1">
                <a:tableStyleId>{5C22544A-7EE6-4342-B048-85BDC9FD1C3A}</a:tableStyleId>
              </a:tblPr>
              <a:tblGrid>
                <a:gridCol w="1536108">
                  <a:extLst>
                    <a:ext uri="{9D8B030D-6E8A-4147-A177-3AD203B41FA5}">
                      <a16:colId xmlns:a16="http://schemas.microsoft.com/office/drawing/2014/main" val="2302170725"/>
                    </a:ext>
                  </a:extLst>
                </a:gridCol>
                <a:gridCol w="1903766">
                  <a:extLst>
                    <a:ext uri="{9D8B030D-6E8A-4147-A177-3AD203B41FA5}">
                      <a16:colId xmlns:a16="http://schemas.microsoft.com/office/drawing/2014/main" val="74750669"/>
                    </a:ext>
                  </a:extLst>
                </a:gridCol>
                <a:gridCol w="1631800">
                  <a:extLst>
                    <a:ext uri="{9D8B030D-6E8A-4147-A177-3AD203B41FA5}">
                      <a16:colId xmlns:a16="http://schemas.microsoft.com/office/drawing/2014/main" val="2972206253"/>
                    </a:ext>
                  </a:extLst>
                </a:gridCol>
                <a:gridCol w="3807532">
                  <a:extLst>
                    <a:ext uri="{9D8B030D-6E8A-4147-A177-3AD203B41FA5}">
                      <a16:colId xmlns:a16="http://schemas.microsoft.com/office/drawing/2014/main" val="2407745862"/>
                    </a:ext>
                  </a:extLst>
                </a:gridCol>
              </a:tblGrid>
              <a:tr h="633840">
                <a:tc>
                  <a:txBody>
                    <a:bodyPr/>
                    <a:lstStyle/>
                    <a:p>
                      <a:pPr marL="0" marR="0" algn="ctr">
                        <a:lnSpc>
                          <a:spcPct val="107000"/>
                        </a:lnSpc>
                        <a:spcAft>
                          <a:spcPts val="800"/>
                        </a:spcAft>
                      </a:pPr>
                      <a:r>
                        <a:rPr lang="en-US" sz="2400" kern="100">
                          <a:effectLst/>
                        </a:rPr>
                        <a:t>Code Used In</a:t>
                      </a:r>
                    </a:p>
                    <a:p>
                      <a:pPr marL="0" marR="0" algn="ctr">
                        <a:lnSpc>
                          <a:spcPct val="107000"/>
                        </a:lnSpc>
                        <a:spcAft>
                          <a:spcPts val="800"/>
                        </a:spcAft>
                      </a:pPr>
                      <a:r>
                        <a:rPr lang="en-US" sz="2400" kern="100">
                          <a:effectLst/>
                        </a:rPr>
                        <a:t>HCM System</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pPr>
                      <a:r>
                        <a:rPr lang="en-US" sz="2400" kern="100" dirty="0">
                          <a:effectLst/>
                        </a:rPr>
                        <a:t>HCM</a:t>
                      </a:r>
                    </a:p>
                    <a:p>
                      <a:pPr marL="0" marR="0" algn="ctr">
                        <a:lnSpc>
                          <a:spcPct val="107000"/>
                        </a:lnSpc>
                        <a:spcAft>
                          <a:spcPts val="800"/>
                        </a:spcAft>
                      </a:pPr>
                      <a:r>
                        <a:rPr lang="en-US" sz="2400" kern="100" dirty="0">
                          <a:effectLst/>
                        </a:rPr>
                        <a:t>Descriptor</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pPr>
                      <a:r>
                        <a:rPr lang="en-US" sz="2400" kern="100">
                          <a:effectLst/>
                        </a:rPr>
                        <a:t>Annual</a:t>
                      </a:r>
                    </a:p>
                    <a:p>
                      <a:pPr marL="0" marR="0" algn="ctr">
                        <a:lnSpc>
                          <a:spcPct val="107000"/>
                        </a:lnSpc>
                        <a:spcAft>
                          <a:spcPts val="800"/>
                        </a:spcAft>
                      </a:pPr>
                      <a:r>
                        <a:rPr lang="en-US" sz="2400" kern="100">
                          <a:effectLst/>
                        </a:rPr>
                        <a:t>Testing</a:t>
                      </a:r>
                    </a:p>
                    <a:p>
                      <a:pPr marL="0" marR="0" algn="ctr">
                        <a:lnSpc>
                          <a:spcPct val="107000"/>
                        </a:lnSpc>
                        <a:spcAft>
                          <a:spcPts val="800"/>
                        </a:spcAft>
                      </a:pPr>
                      <a:r>
                        <a:rPr lang="en-US" sz="2400" kern="100">
                          <a:effectLst/>
                        </a:rPr>
                        <a:t>Percentage</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pPr>
                      <a:r>
                        <a:rPr lang="en-US" sz="2400" kern="100" dirty="0">
                          <a:effectLst/>
                        </a:rPr>
                        <a:t>Authorities</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26268615"/>
                  </a:ext>
                </a:extLst>
              </a:tr>
            </a:tbl>
          </a:graphicData>
        </a:graphic>
      </p:graphicFrame>
      <p:pic>
        <p:nvPicPr>
          <p:cNvPr id="48" name="Picture 47" descr="Table&#10;&#10;AI-generated content may be incorrect.">
            <a:extLst>
              <a:ext uri="{FF2B5EF4-FFF2-40B4-BE49-F238E27FC236}">
                <a16:creationId xmlns:a16="http://schemas.microsoft.com/office/drawing/2014/main" id="{8184ABAA-E0E6-09C1-D18F-1BF070B25900}"/>
              </a:ext>
            </a:extLst>
          </p:cNvPr>
          <p:cNvPicPr>
            <a:picLocks noChangeAspect="1"/>
          </p:cNvPicPr>
          <p:nvPr/>
        </p:nvPicPr>
        <p:blipFill rotWithShape="1">
          <a:blip r:embed="rId14"/>
          <a:srcRect t="13775"/>
          <a:stretch/>
        </p:blipFill>
        <p:spPr bwMode="auto">
          <a:xfrm>
            <a:off x="7337515" y="2265083"/>
            <a:ext cx="9267381" cy="7509079"/>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p14="http://schemas.microsoft.com/office/powerpoint/2010/main">
        <mc:Choice Requires="p14">
          <p:contentPart p14:bwMode="auto" r:id="rId15">
            <p14:nvContentPartPr>
              <p14:cNvPr id="22" name="Ink 21">
                <a:extLst>
                  <a:ext uri="{FF2B5EF4-FFF2-40B4-BE49-F238E27FC236}">
                    <a16:creationId xmlns:a16="http://schemas.microsoft.com/office/drawing/2014/main" id="{5F08C68E-2D07-3546-8DA5-83F97D4510C5}"/>
                  </a:ext>
                </a:extLst>
              </p14:cNvPr>
              <p14:cNvContentPartPr/>
              <p14:nvPr/>
            </p14:nvContentPartPr>
            <p14:xfrm>
              <a:off x="8395462" y="3218171"/>
              <a:ext cx="18000" cy="122400"/>
            </p14:xfrm>
          </p:contentPart>
        </mc:Choice>
        <mc:Fallback xmlns="">
          <p:pic>
            <p:nvPicPr>
              <p:cNvPr id="22" name="Ink 21">
                <a:extLst>
                  <a:ext uri="{FF2B5EF4-FFF2-40B4-BE49-F238E27FC236}">
                    <a16:creationId xmlns:a16="http://schemas.microsoft.com/office/drawing/2014/main" id="{5F08C68E-2D07-3546-8DA5-83F97D4510C5}"/>
                  </a:ext>
                </a:extLst>
              </p:cNvPr>
              <p:cNvPicPr/>
              <p:nvPr/>
            </p:nvPicPr>
            <p:blipFill>
              <a:blip r:embed="rId24"/>
              <a:stretch>
                <a:fillRect/>
              </a:stretch>
            </p:blipFill>
            <p:spPr>
              <a:xfrm>
                <a:off x="8388982" y="3212051"/>
                <a:ext cx="30240" cy="1346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9" name="Ink 38">
                <a:extLst>
                  <a:ext uri="{FF2B5EF4-FFF2-40B4-BE49-F238E27FC236}">
                    <a16:creationId xmlns:a16="http://schemas.microsoft.com/office/drawing/2014/main" id="{1B52B77A-67D8-C01B-EAEA-41D5A49A4F60}"/>
                  </a:ext>
                </a:extLst>
              </p14:cNvPr>
              <p14:cNvContentPartPr/>
              <p14:nvPr/>
            </p14:nvContentPartPr>
            <p14:xfrm>
              <a:off x="8362342" y="3225011"/>
              <a:ext cx="360" cy="360"/>
            </p14:xfrm>
          </p:contentPart>
        </mc:Choice>
        <mc:Fallback xmlns="">
          <p:pic>
            <p:nvPicPr>
              <p:cNvPr id="39" name="Ink 38">
                <a:extLst>
                  <a:ext uri="{FF2B5EF4-FFF2-40B4-BE49-F238E27FC236}">
                    <a16:creationId xmlns:a16="http://schemas.microsoft.com/office/drawing/2014/main" id="{1B52B77A-67D8-C01B-EAEA-41D5A49A4F60}"/>
                  </a:ext>
                </a:extLst>
              </p:cNvPr>
              <p:cNvPicPr/>
              <p:nvPr/>
            </p:nvPicPr>
            <p:blipFill>
              <a:blip r:embed="rId26"/>
              <a:stretch>
                <a:fillRect/>
              </a:stretch>
            </p:blipFill>
            <p:spPr>
              <a:xfrm>
                <a:off x="8356222" y="3218891"/>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3" name="Ink 22">
                <a:extLst>
                  <a:ext uri="{FF2B5EF4-FFF2-40B4-BE49-F238E27FC236}">
                    <a16:creationId xmlns:a16="http://schemas.microsoft.com/office/drawing/2014/main" id="{AEA19867-F65D-AC71-B140-E9743117E9F6}"/>
                  </a:ext>
                </a:extLst>
              </p14:cNvPr>
              <p14:cNvContentPartPr/>
              <p14:nvPr/>
            </p14:nvContentPartPr>
            <p14:xfrm>
              <a:off x="8395822" y="3241571"/>
              <a:ext cx="360" cy="360"/>
            </p14:xfrm>
          </p:contentPart>
        </mc:Choice>
        <mc:Fallback xmlns="">
          <p:pic>
            <p:nvPicPr>
              <p:cNvPr id="23" name="Ink 22">
                <a:extLst>
                  <a:ext uri="{FF2B5EF4-FFF2-40B4-BE49-F238E27FC236}">
                    <a16:creationId xmlns:a16="http://schemas.microsoft.com/office/drawing/2014/main" id="{AEA19867-F65D-AC71-B140-E9743117E9F6}"/>
                  </a:ext>
                </a:extLst>
              </p:cNvPr>
              <p:cNvPicPr/>
              <p:nvPr/>
            </p:nvPicPr>
            <p:blipFill>
              <a:blip r:embed="rId26"/>
              <a:stretch>
                <a:fillRect/>
              </a:stretch>
            </p:blipFill>
            <p:spPr>
              <a:xfrm>
                <a:off x="8389702" y="3235451"/>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0" name="Ink 39">
                <a:extLst>
                  <a:ext uri="{FF2B5EF4-FFF2-40B4-BE49-F238E27FC236}">
                    <a16:creationId xmlns:a16="http://schemas.microsoft.com/office/drawing/2014/main" id="{5D7B665B-9B92-9877-3714-C0E5DDAA046B}"/>
                  </a:ext>
                </a:extLst>
              </p14:cNvPr>
              <p14:cNvContentPartPr/>
              <p14:nvPr/>
            </p14:nvContentPartPr>
            <p14:xfrm>
              <a:off x="8360542" y="3198011"/>
              <a:ext cx="70920" cy="293760"/>
            </p14:xfrm>
          </p:contentPart>
        </mc:Choice>
        <mc:Fallback xmlns="">
          <p:pic>
            <p:nvPicPr>
              <p:cNvPr id="40" name="Ink 39">
                <a:extLst>
                  <a:ext uri="{FF2B5EF4-FFF2-40B4-BE49-F238E27FC236}">
                    <a16:creationId xmlns:a16="http://schemas.microsoft.com/office/drawing/2014/main" id="{5D7B665B-9B92-9877-3714-C0E5DDAA046B}"/>
                  </a:ext>
                </a:extLst>
              </p:cNvPr>
              <p:cNvPicPr/>
              <p:nvPr/>
            </p:nvPicPr>
            <p:blipFill>
              <a:blip r:embed="rId29"/>
              <a:stretch>
                <a:fillRect/>
              </a:stretch>
            </p:blipFill>
            <p:spPr>
              <a:xfrm>
                <a:off x="8354422" y="3191891"/>
                <a:ext cx="83160" cy="306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42" name="Ink 41">
                <a:extLst>
                  <a:ext uri="{FF2B5EF4-FFF2-40B4-BE49-F238E27FC236}">
                    <a16:creationId xmlns:a16="http://schemas.microsoft.com/office/drawing/2014/main" id="{88F98769-896B-09D9-DBC9-C3784230292F}"/>
                  </a:ext>
                </a:extLst>
              </p14:cNvPr>
              <p14:cNvContentPartPr/>
              <p14:nvPr/>
            </p14:nvContentPartPr>
            <p14:xfrm>
              <a:off x="8412382" y="3158411"/>
              <a:ext cx="360" cy="360"/>
            </p14:xfrm>
          </p:contentPart>
        </mc:Choice>
        <mc:Fallback xmlns="">
          <p:pic>
            <p:nvPicPr>
              <p:cNvPr id="42" name="Ink 41">
                <a:extLst>
                  <a:ext uri="{FF2B5EF4-FFF2-40B4-BE49-F238E27FC236}">
                    <a16:creationId xmlns:a16="http://schemas.microsoft.com/office/drawing/2014/main" id="{88F98769-896B-09D9-DBC9-C3784230292F}"/>
                  </a:ext>
                </a:extLst>
              </p:cNvPr>
              <p:cNvPicPr/>
              <p:nvPr/>
            </p:nvPicPr>
            <p:blipFill>
              <a:blip r:embed="rId26"/>
              <a:stretch>
                <a:fillRect/>
              </a:stretch>
            </p:blipFill>
            <p:spPr>
              <a:xfrm>
                <a:off x="8406262" y="3152291"/>
                <a:ext cx="12600" cy="12600"/>
              </a:xfrm>
              <a:prstGeom prst="rect">
                <a:avLst/>
              </a:prstGeom>
            </p:spPr>
          </p:pic>
        </mc:Fallback>
      </mc:AlternateContent>
      <p:grpSp>
        <p:nvGrpSpPr>
          <p:cNvPr id="45" name="Group 44">
            <a:extLst>
              <a:ext uri="{FF2B5EF4-FFF2-40B4-BE49-F238E27FC236}">
                <a16:creationId xmlns:a16="http://schemas.microsoft.com/office/drawing/2014/main" id="{78F2AD46-CD22-4614-7E3A-0D049E9E4A15}"/>
              </a:ext>
            </a:extLst>
          </p:cNvPr>
          <p:cNvGrpSpPr/>
          <p:nvPr/>
        </p:nvGrpSpPr>
        <p:grpSpPr>
          <a:xfrm>
            <a:off x="8345782" y="3158411"/>
            <a:ext cx="34200" cy="17640"/>
            <a:chOff x="8345782" y="3158411"/>
            <a:chExt cx="34200" cy="17640"/>
          </a:xfrm>
        </p:grpSpPr>
        <mc:AlternateContent xmlns:mc="http://schemas.openxmlformats.org/markup-compatibility/2006" xmlns:p14="http://schemas.microsoft.com/office/powerpoint/2010/main">
          <mc:Choice Requires="p14">
            <p:contentPart p14:bwMode="auto" r:id="rId31">
              <p14:nvContentPartPr>
                <p14:cNvPr id="24" name="Ink 23">
                  <a:extLst>
                    <a:ext uri="{FF2B5EF4-FFF2-40B4-BE49-F238E27FC236}">
                      <a16:creationId xmlns:a16="http://schemas.microsoft.com/office/drawing/2014/main" id="{0DF81002-819C-5D93-AB2C-16850E0992F7}"/>
                    </a:ext>
                  </a:extLst>
                </p14:cNvPr>
                <p14:cNvContentPartPr/>
                <p14:nvPr/>
              </p14:nvContentPartPr>
              <p14:xfrm>
                <a:off x="8345782" y="3175691"/>
                <a:ext cx="360" cy="360"/>
              </p14:xfrm>
            </p:contentPart>
          </mc:Choice>
          <mc:Fallback xmlns="">
            <p:pic>
              <p:nvPicPr>
                <p:cNvPr id="24" name="Ink 23">
                  <a:extLst>
                    <a:ext uri="{FF2B5EF4-FFF2-40B4-BE49-F238E27FC236}">
                      <a16:creationId xmlns:a16="http://schemas.microsoft.com/office/drawing/2014/main" id="{0DF81002-819C-5D93-AB2C-16850E0992F7}"/>
                    </a:ext>
                  </a:extLst>
                </p:cNvPr>
                <p:cNvPicPr/>
                <p:nvPr/>
              </p:nvPicPr>
              <p:blipFill>
                <a:blip r:embed="rId26"/>
                <a:stretch>
                  <a:fillRect/>
                </a:stretch>
              </p:blipFill>
              <p:spPr>
                <a:xfrm>
                  <a:off x="8339662" y="3169571"/>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2" name="Ink 31">
                  <a:extLst>
                    <a:ext uri="{FF2B5EF4-FFF2-40B4-BE49-F238E27FC236}">
                      <a16:creationId xmlns:a16="http://schemas.microsoft.com/office/drawing/2014/main" id="{35A52353-8576-CE88-820C-C5D25261597C}"/>
                    </a:ext>
                  </a:extLst>
                </p14:cNvPr>
                <p14:cNvContentPartPr/>
                <p14:nvPr/>
              </p14:nvContentPartPr>
              <p14:xfrm>
                <a:off x="8345782" y="3175691"/>
                <a:ext cx="360" cy="360"/>
              </p14:xfrm>
            </p:contentPart>
          </mc:Choice>
          <mc:Fallback xmlns="">
            <p:pic>
              <p:nvPicPr>
                <p:cNvPr id="32" name="Ink 31">
                  <a:extLst>
                    <a:ext uri="{FF2B5EF4-FFF2-40B4-BE49-F238E27FC236}">
                      <a16:creationId xmlns:a16="http://schemas.microsoft.com/office/drawing/2014/main" id="{35A52353-8576-CE88-820C-C5D25261597C}"/>
                    </a:ext>
                  </a:extLst>
                </p:cNvPr>
                <p:cNvPicPr/>
                <p:nvPr/>
              </p:nvPicPr>
              <p:blipFill>
                <a:blip r:embed="rId26"/>
                <a:stretch>
                  <a:fillRect/>
                </a:stretch>
              </p:blipFill>
              <p:spPr>
                <a:xfrm>
                  <a:off x="8339662" y="3169571"/>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6" name="Ink 35">
                  <a:extLst>
                    <a:ext uri="{FF2B5EF4-FFF2-40B4-BE49-F238E27FC236}">
                      <a16:creationId xmlns:a16="http://schemas.microsoft.com/office/drawing/2014/main" id="{F71E7DD1-F2B0-404D-54B6-E9A490F5C52D}"/>
                    </a:ext>
                  </a:extLst>
                </p14:cNvPr>
                <p14:cNvContentPartPr/>
                <p14:nvPr/>
              </p14:nvContentPartPr>
              <p14:xfrm>
                <a:off x="8379622" y="3158411"/>
                <a:ext cx="360" cy="360"/>
              </p14:xfrm>
            </p:contentPart>
          </mc:Choice>
          <mc:Fallback xmlns="">
            <p:pic>
              <p:nvPicPr>
                <p:cNvPr id="36" name="Ink 35">
                  <a:extLst>
                    <a:ext uri="{FF2B5EF4-FFF2-40B4-BE49-F238E27FC236}">
                      <a16:creationId xmlns:a16="http://schemas.microsoft.com/office/drawing/2014/main" id="{F71E7DD1-F2B0-404D-54B6-E9A490F5C52D}"/>
                    </a:ext>
                  </a:extLst>
                </p:cNvPr>
                <p:cNvPicPr/>
                <p:nvPr/>
              </p:nvPicPr>
              <p:blipFill>
                <a:blip r:embed="rId26"/>
                <a:stretch>
                  <a:fillRect/>
                </a:stretch>
              </p:blipFill>
              <p:spPr>
                <a:xfrm>
                  <a:off x="8373502" y="3152291"/>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7" name="Ink 36">
                  <a:extLst>
                    <a:ext uri="{FF2B5EF4-FFF2-40B4-BE49-F238E27FC236}">
                      <a16:creationId xmlns:a16="http://schemas.microsoft.com/office/drawing/2014/main" id="{7FA2B92E-EFF1-DBE7-A01F-0590B8A2E484}"/>
                    </a:ext>
                  </a:extLst>
                </p14:cNvPr>
                <p14:cNvContentPartPr/>
                <p14:nvPr/>
              </p14:nvContentPartPr>
              <p14:xfrm>
                <a:off x="8362342" y="3158411"/>
                <a:ext cx="360" cy="360"/>
              </p14:xfrm>
            </p:contentPart>
          </mc:Choice>
          <mc:Fallback xmlns="">
            <p:pic>
              <p:nvPicPr>
                <p:cNvPr id="37" name="Ink 36">
                  <a:extLst>
                    <a:ext uri="{FF2B5EF4-FFF2-40B4-BE49-F238E27FC236}">
                      <a16:creationId xmlns:a16="http://schemas.microsoft.com/office/drawing/2014/main" id="{7FA2B92E-EFF1-DBE7-A01F-0590B8A2E484}"/>
                    </a:ext>
                  </a:extLst>
                </p:cNvPr>
                <p:cNvPicPr/>
                <p:nvPr/>
              </p:nvPicPr>
              <p:blipFill>
                <a:blip r:embed="rId26"/>
                <a:stretch>
                  <a:fillRect/>
                </a:stretch>
              </p:blipFill>
              <p:spPr>
                <a:xfrm>
                  <a:off x="8356222" y="3152291"/>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4" name="Ink 43">
                  <a:extLst>
                    <a:ext uri="{FF2B5EF4-FFF2-40B4-BE49-F238E27FC236}">
                      <a16:creationId xmlns:a16="http://schemas.microsoft.com/office/drawing/2014/main" id="{D83624CA-FDBB-3ADB-F006-9E4E4D08EA32}"/>
                    </a:ext>
                  </a:extLst>
                </p14:cNvPr>
                <p14:cNvContentPartPr/>
                <p14:nvPr/>
              </p14:nvContentPartPr>
              <p14:xfrm>
                <a:off x="8379622" y="3175691"/>
                <a:ext cx="360" cy="360"/>
              </p14:xfrm>
            </p:contentPart>
          </mc:Choice>
          <mc:Fallback xmlns="">
            <p:pic>
              <p:nvPicPr>
                <p:cNvPr id="44" name="Ink 43">
                  <a:extLst>
                    <a:ext uri="{FF2B5EF4-FFF2-40B4-BE49-F238E27FC236}">
                      <a16:creationId xmlns:a16="http://schemas.microsoft.com/office/drawing/2014/main" id="{D83624CA-FDBB-3ADB-F006-9E4E4D08EA32}"/>
                    </a:ext>
                  </a:extLst>
                </p:cNvPr>
                <p:cNvPicPr/>
                <p:nvPr/>
              </p:nvPicPr>
              <p:blipFill>
                <a:blip r:embed="rId26"/>
                <a:stretch>
                  <a:fillRect/>
                </a:stretch>
              </p:blipFill>
              <p:spPr>
                <a:xfrm>
                  <a:off x="8373502" y="3169571"/>
                  <a:ext cx="12600" cy="12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6">
            <p14:nvContentPartPr>
              <p14:cNvPr id="49" name="Ink 48">
                <a:extLst>
                  <a:ext uri="{FF2B5EF4-FFF2-40B4-BE49-F238E27FC236}">
                    <a16:creationId xmlns:a16="http://schemas.microsoft.com/office/drawing/2014/main" id="{43BC94D9-7E38-902A-C2CE-9E8D0D4DFCE6}"/>
                  </a:ext>
                </a:extLst>
              </p14:cNvPr>
              <p14:cNvContentPartPr/>
              <p14:nvPr/>
            </p14:nvContentPartPr>
            <p14:xfrm>
              <a:off x="8360182" y="3166691"/>
              <a:ext cx="52920" cy="135720"/>
            </p14:xfrm>
          </p:contentPart>
        </mc:Choice>
        <mc:Fallback xmlns="">
          <p:pic>
            <p:nvPicPr>
              <p:cNvPr id="49" name="Ink 48">
                <a:extLst>
                  <a:ext uri="{FF2B5EF4-FFF2-40B4-BE49-F238E27FC236}">
                    <a16:creationId xmlns:a16="http://schemas.microsoft.com/office/drawing/2014/main" id="{43BC94D9-7E38-902A-C2CE-9E8D0D4DFCE6}"/>
                  </a:ext>
                </a:extLst>
              </p:cNvPr>
              <p:cNvPicPr/>
              <p:nvPr/>
            </p:nvPicPr>
            <p:blipFill>
              <a:blip r:embed="rId37"/>
              <a:stretch>
                <a:fillRect/>
              </a:stretch>
            </p:blipFill>
            <p:spPr>
              <a:xfrm>
                <a:off x="8354062" y="3160571"/>
                <a:ext cx="65160" cy="14796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53" name="Ink 52">
                <a:extLst>
                  <a:ext uri="{FF2B5EF4-FFF2-40B4-BE49-F238E27FC236}">
                    <a16:creationId xmlns:a16="http://schemas.microsoft.com/office/drawing/2014/main" id="{321FA9ED-E07E-09E1-58E1-EA68455680A1}"/>
                  </a:ext>
                </a:extLst>
              </p14:cNvPr>
              <p14:cNvContentPartPr/>
              <p14:nvPr/>
            </p14:nvContentPartPr>
            <p14:xfrm>
              <a:off x="8329222" y="3241571"/>
              <a:ext cx="360" cy="360"/>
            </p14:xfrm>
          </p:contentPart>
        </mc:Choice>
        <mc:Fallback xmlns="">
          <p:pic>
            <p:nvPicPr>
              <p:cNvPr id="53" name="Ink 52">
                <a:extLst>
                  <a:ext uri="{FF2B5EF4-FFF2-40B4-BE49-F238E27FC236}">
                    <a16:creationId xmlns:a16="http://schemas.microsoft.com/office/drawing/2014/main" id="{321FA9ED-E07E-09E1-58E1-EA68455680A1}"/>
                  </a:ext>
                </a:extLst>
              </p:cNvPr>
              <p:cNvPicPr/>
              <p:nvPr/>
            </p:nvPicPr>
            <p:blipFill>
              <a:blip r:embed="rId26"/>
              <a:stretch>
                <a:fillRect/>
              </a:stretch>
            </p:blipFill>
            <p:spPr>
              <a:xfrm>
                <a:off x="8323102" y="3235451"/>
                <a:ext cx="12600" cy="12600"/>
              </a:xfrm>
              <a:prstGeom prst="rect">
                <a:avLst/>
              </a:prstGeom>
            </p:spPr>
          </p:pic>
        </mc:Fallback>
      </mc:AlternateContent>
      <p:grpSp>
        <p:nvGrpSpPr>
          <p:cNvPr id="55" name="Group 54">
            <a:extLst>
              <a:ext uri="{FF2B5EF4-FFF2-40B4-BE49-F238E27FC236}">
                <a16:creationId xmlns:a16="http://schemas.microsoft.com/office/drawing/2014/main" id="{8A375F93-2CFE-4BFE-5907-C5CF26677823}"/>
              </a:ext>
            </a:extLst>
          </p:cNvPr>
          <p:cNvGrpSpPr/>
          <p:nvPr/>
        </p:nvGrpSpPr>
        <p:grpSpPr>
          <a:xfrm>
            <a:off x="8312662" y="3208811"/>
            <a:ext cx="116640" cy="293400"/>
            <a:chOff x="8312662" y="3208811"/>
            <a:chExt cx="116640" cy="293400"/>
          </a:xfrm>
        </p:grpSpPr>
        <mc:AlternateContent xmlns:mc="http://schemas.openxmlformats.org/markup-compatibility/2006" xmlns:p14="http://schemas.microsoft.com/office/powerpoint/2010/main">
          <mc:Choice Requires="p14">
            <p:contentPart p14:bwMode="auto" r:id="rId39">
              <p14:nvContentPartPr>
                <p14:cNvPr id="19" name="Ink 18">
                  <a:extLst>
                    <a:ext uri="{FF2B5EF4-FFF2-40B4-BE49-F238E27FC236}">
                      <a16:creationId xmlns:a16="http://schemas.microsoft.com/office/drawing/2014/main" id="{FD0967DA-1D96-E8D8-B3E1-31E3CFDFA7A7}"/>
                    </a:ext>
                  </a:extLst>
                </p14:cNvPr>
                <p14:cNvContentPartPr/>
                <p14:nvPr/>
              </p14:nvContentPartPr>
              <p14:xfrm>
                <a:off x="8428942" y="3357851"/>
                <a:ext cx="360" cy="360"/>
              </p14:xfrm>
            </p:contentPart>
          </mc:Choice>
          <mc:Fallback xmlns="">
            <p:pic>
              <p:nvPicPr>
                <p:cNvPr id="19" name="Ink 18">
                  <a:extLst>
                    <a:ext uri="{FF2B5EF4-FFF2-40B4-BE49-F238E27FC236}">
                      <a16:creationId xmlns:a16="http://schemas.microsoft.com/office/drawing/2014/main" id="{FD0967DA-1D96-E8D8-B3E1-31E3CFDFA7A7}"/>
                    </a:ext>
                  </a:extLst>
                </p:cNvPr>
                <p:cNvPicPr/>
                <p:nvPr/>
              </p:nvPicPr>
              <p:blipFill>
                <a:blip r:embed="rId26"/>
                <a:stretch>
                  <a:fillRect/>
                </a:stretch>
              </p:blipFill>
              <p:spPr>
                <a:xfrm>
                  <a:off x="8422822" y="3351731"/>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0" name="Ink 19">
                  <a:extLst>
                    <a:ext uri="{FF2B5EF4-FFF2-40B4-BE49-F238E27FC236}">
                      <a16:creationId xmlns:a16="http://schemas.microsoft.com/office/drawing/2014/main" id="{E22723A3-7D67-C38F-BC44-D6F4C0F96A21}"/>
                    </a:ext>
                  </a:extLst>
                </p14:cNvPr>
                <p14:cNvContentPartPr/>
                <p14:nvPr/>
              </p14:nvContentPartPr>
              <p14:xfrm>
                <a:off x="8395822" y="3225011"/>
                <a:ext cx="360" cy="360"/>
              </p14:xfrm>
            </p:contentPart>
          </mc:Choice>
          <mc:Fallback xmlns="">
            <p:pic>
              <p:nvPicPr>
                <p:cNvPr id="20" name="Ink 19">
                  <a:extLst>
                    <a:ext uri="{FF2B5EF4-FFF2-40B4-BE49-F238E27FC236}">
                      <a16:creationId xmlns:a16="http://schemas.microsoft.com/office/drawing/2014/main" id="{E22723A3-7D67-C38F-BC44-D6F4C0F96A21}"/>
                    </a:ext>
                  </a:extLst>
                </p:cNvPr>
                <p:cNvPicPr/>
                <p:nvPr/>
              </p:nvPicPr>
              <p:blipFill>
                <a:blip r:embed="rId26"/>
                <a:stretch>
                  <a:fillRect/>
                </a:stretch>
              </p:blipFill>
              <p:spPr>
                <a:xfrm>
                  <a:off x="8389702" y="3218891"/>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3" name="Ink 32">
                  <a:extLst>
                    <a:ext uri="{FF2B5EF4-FFF2-40B4-BE49-F238E27FC236}">
                      <a16:creationId xmlns:a16="http://schemas.microsoft.com/office/drawing/2014/main" id="{2D7F13E8-2682-AD91-EB9B-9E82C639B5EA}"/>
                    </a:ext>
                  </a:extLst>
                </p14:cNvPr>
                <p14:cNvContentPartPr/>
                <p14:nvPr/>
              </p14:nvContentPartPr>
              <p14:xfrm>
                <a:off x="8412382" y="3208811"/>
                <a:ext cx="360" cy="360"/>
              </p14:xfrm>
            </p:contentPart>
          </mc:Choice>
          <mc:Fallback xmlns="">
            <p:pic>
              <p:nvPicPr>
                <p:cNvPr id="33" name="Ink 32">
                  <a:extLst>
                    <a:ext uri="{FF2B5EF4-FFF2-40B4-BE49-F238E27FC236}">
                      <a16:creationId xmlns:a16="http://schemas.microsoft.com/office/drawing/2014/main" id="{2D7F13E8-2682-AD91-EB9B-9E82C639B5EA}"/>
                    </a:ext>
                  </a:extLst>
                </p:cNvPr>
                <p:cNvPicPr/>
                <p:nvPr/>
              </p:nvPicPr>
              <p:blipFill>
                <a:blip r:embed="rId26"/>
                <a:stretch>
                  <a:fillRect/>
                </a:stretch>
              </p:blipFill>
              <p:spPr>
                <a:xfrm>
                  <a:off x="8406262" y="3202691"/>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5" name="Ink 34">
                  <a:extLst>
                    <a:ext uri="{FF2B5EF4-FFF2-40B4-BE49-F238E27FC236}">
                      <a16:creationId xmlns:a16="http://schemas.microsoft.com/office/drawing/2014/main" id="{F3882F5C-AF62-17BF-7AD4-5B003E873049}"/>
                    </a:ext>
                  </a:extLst>
                </p14:cNvPr>
                <p14:cNvContentPartPr/>
                <p14:nvPr/>
              </p14:nvContentPartPr>
              <p14:xfrm>
                <a:off x="8362342" y="3241571"/>
                <a:ext cx="360" cy="360"/>
              </p14:xfrm>
            </p:contentPart>
          </mc:Choice>
          <mc:Fallback xmlns="">
            <p:pic>
              <p:nvPicPr>
                <p:cNvPr id="35" name="Ink 34">
                  <a:extLst>
                    <a:ext uri="{FF2B5EF4-FFF2-40B4-BE49-F238E27FC236}">
                      <a16:creationId xmlns:a16="http://schemas.microsoft.com/office/drawing/2014/main" id="{F3882F5C-AF62-17BF-7AD4-5B003E873049}"/>
                    </a:ext>
                  </a:extLst>
                </p:cNvPr>
                <p:cNvPicPr/>
                <p:nvPr/>
              </p:nvPicPr>
              <p:blipFill>
                <a:blip r:embed="rId26"/>
                <a:stretch>
                  <a:fillRect/>
                </a:stretch>
              </p:blipFill>
              <p:spPr>
                <a:xfrm>
                  <a:off x="8356222" y="3235451"/>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54" name="Ink 53">
                  <a:extLst>
                    <a:ext uri="{FF2B5EF4-FFF2-40B4-BE49-F238E27FC236}">
                      <a16:creationId xmlns:a16="http://schemas.microsoft.com/office/drawing/2014/main" id="{9FA2C198-0420-6DC2-3ED1-AF87A695FA67}"/>
                    </a:ext>
                  </a:extLst>
                </p14:cNvPr>
                <p14:cNvContentPartPr/>
                <p14:nvPr/>
              </p14:nvContentPartPr>
              <p14:xfrm>
                <a:off x="8312662" y="3222491"/>
                <a:ext cx="83520" cy="279720"/>
              </p14:xfrm>
            </p:contentPart>
          </mc:Choice>
          <mc:Fallback xmlns="">
            <p:pic>
              <p:nvPicPr>
                <p:cNvPr id="54" name="Ink 53">
                  <a:extLst>
                    <a:ext uri="{FF2B5EF4-FFF2-40B4-BE49-F238E27FC236}">
                      <a16:creationId xmlns:a16="http://schemas.microsoft.com/office/drawing/2014/main" id="{9FA2C198-0420-6DC2-3ED1-AF87A695FA67}"/>
                    </a:ext>
                  </a:extLst>
                </p:cNvPr>
                <p:cNvPicPr/>
                <p:nvPr/>
              </p:nvPicPr>
              <p:blipFill>
                <a:blip r:embed="rId44"/>
                <a:stretch>
                  <a:fillRect/>
                </a:stretch>
              </p:blipFill>
              <p:spPr>
                <a:xfrm>
                  <a:off x="8306542" y="3216371"/>
                  <a:ext cx="95760" cy="2919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5">
            <p14:nvContentPartPr>
              <p14:cNvPr id="56" name="Ink 55">
                <a:extLst>
                  <a:ext uri="{FF2B5EF4-FFF2-40B4-BE49-F238E27FC236}">
                    <a16:creationId xmlns:a16="http://schemas.microsoft.com/office/drawing/2014/main" id="{7BBE872B-C682-9DB8-0489-CF81E121F900}"/>
                  </a:ext>
                </a:extLst>
              </p14:cNvPr>
              <p14:cNvContentPartPr/>
              <p14:nvPr/>
            </p14:nvContentPartPr>
            <p14:xfrm>
              <a:off x="8362342" y="3241571"/>
              <a:ext cx="360" cy="360"/>
            </p14:xfrm>
          </p:contentPart>
        </mc:Choice>
        <mc:Fallback xmlns="">
          <p:pic>
            <p:nvPicPr>
              <p:cNvPr id="56" name="Ink 55">
                <a:extLst>
                  <a:ext uri="{FF2B5EF4-FFF2-40B4-BE49-F238E27FC236}">
                    <a16:creationId xmlns:a16="http://schemas.microsoft.com/office/drawing/2014/main" id="{7BBE872B-C682-9DB8-0489-CF81E121F900}"/>
                  </a:ext>
                </a:extLst>
              </p:cNvPr>
              <p:cNvPicPr/>
              <p:nvPr/>
            </p:nvPicPr>
            <p:blipFill>
              <a:blip r:embed="rId26"/>
              <a:stretch>
                <a:fillRect/>
              </a:stretch>
            </p:blipFill>
            <p:spPr>
              <a:xfrm>
                <a:off x="8356222" y="3235451"/>
                <a:ext cx="12600" cy="12600"/>
              </a:xfrm>
              <a:prstGeom prst="rect">
                <a:avLst/>
              </a:prstGeom>
            </p:spPr>
          </p:pic>
        </mc:Fallback>
      </mc:AlternateContent>
      <p:pic>
        <p:nvPicPr>
          <p:cNvPr id="58" name="JT-42">
            <a:hlinkClick r:id="" action="ppaction://media"/>
            <a:extLst>
              <a:ext uri="{FF2B5EF4-FFF2-40B4-BE49-F238E27FC236}">
                <a16:creationId xmlns:a16="http://schemas.microsoft.com/office/drawing/2014/main" id="{85C4E5B1-2699-DD97-92D5-16715A7EA962}"/>
              </a:ext>
            </a:extLst>
          </p:cNvPr>
          <p:cNvPicPr>
            <a:picLocks noChangeAspect="1"/>
          </p:cNvPicPr>
          <p:nvPr>
            <a:audioFile r:link="rId2"/>
            <p:extLst>
              <p:ext uri="{DAA4B4D4-6D71-4841-9C94-3DE7FCFB9230}">
                <p14:media xmlns:p14="http://schemas.microsoft.com/office/powerpoint/2010/main" r:embed="rId1"/>
              </p:ext>
            </p:extLst>
          </p:nvPr>
        </p:nvPicPr>
        <p:blipFill>
          <a:blip r:embed="rId46"/>
          <a:stretch>
            <a:fillRect/>
          </a:stretch>
        </p:blipFill>
        <p:spPr>
          <a:xfrm>
            <a:off x="3561792" y="9427300"/>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81000"/>
    </mc:Choice>
    <mc:Fallback xmlns="">
      <p:transition spd="slow" advClick="0" advTm="8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384" fill="hold"/>
                                        <p:tgtEl>
                                          <p:spTgt spid="5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8"/>
                </p:tgtEl>
              </p:cMediaNode>
            </p:audio>
          </p:childTnLst>
        </p:cTn>
      </p:par>
    </p:tnLst>
  </p:timing>
  <p:extLst>
    <p:ext uri="{6950BFC3-D8DA-4A85-94F7-54DA5524770B}">
      <p188:commentRel xmlns:p188="http://schemas.microsoft.com/office/powerpoint/2018/8/main" r:id="rId5"/>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8CBCA-2582-380E-1658-5A0CFD5D78E5}"/>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26F2B68D-BFFC-6E6D-F870-529B9B6F414A}"/>
              </a:ext>
            </a:extLst>
          </p:cNvPr>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a:extLst>
                <a:ext uri="{96DAC541-7B7A-43D3-8B79-37D633B846F1}">
                  <asvg:svgBlip xmlns:asvg="http://schemas.microsoft.com/office/drawing/2016/SVG/main" r:embed="rId5"/>
                </a:ext>
              </a:extLst>
            </a:blip>
            <a:stretch>
              <a:fillRect t="-290245"/>
            </a:stretch>
          </a:blipFill>
        </p:spPr>
        <p:txBody>
          <a:bodyPr/>
          <a:lstStyle/>
          <a:p>
            <a:endParaRPr lang="en-US"/>
          </a:p>
        </p:txBody>
      </p:sp>
      <p:grpSp>
        <p:nvGrpSpPr>
          <p:cNvPr id="4" name="Group 4">
            <a:extLst>
              <a:ext uri="{FF2B5EF4-FFF2-40B4-BE49-F238E27FC236}">
                <a16:creationId xmlns:a16="http://schemas.microsoft.com/office/drawing/2014/main" id="{B0ED0DF7-5AFC-254E-A485-50DAC5E620F1}"/>
              </a:ext>
            </a:extLst>
          </p:cNvPr>
          <p:cNvGrpSpPr/>
          <p:nvPr/>
        </p:nvGrpSpPr>
        <p:grpSpPr>
          <a:xfrm>
            <a:off x="12801522" y="-1114950"/>
            <a:ext cx="7335291" cy="2801892"/>
            <a:chOff x="0" y="0"/>
            <a:chExt cx="930920" cy="355587"/>
          </a:xfrm>
        </p:grpSpPr>
        <p:sp>
          <p:nvSpPr>
            <p:cNvPr id="5" name="Freeform 5">
              <a:extLst>
                <a:ext uri="{FF2B5EF4-FFF2-40B4-BE49-F238E27FC236}">
                  <a16:creationId xmlns:a16="http://schemas.microsoft.com/office/drawing/2014/main" id="{1C57DD3D-EFF6-583A-5EED-36C02DB70079}"/>
                </a:ext>
              </a:extLst>
            </p:cNvPr>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9CCC56"/>
            </a:solidFill>
          </p:spPr>
          <p:txBody>
            <a:bodyPr/>
            <a:lstStyle/>
            <a:p>
              <a:endParaRPr lang="en-US"/>
            </a:p>
          </p:txBody>
        </p:sp>
        <p:sp>
          <p:nvSpPr>
            <p:cNvPr id="6" name="TextBox 6">
              <a:extLst>
                <a:ext uri="{FF2B5EF4-FFF2-40B4-BE49-F238E27FC236}">
                  <a16:creationId xmlns:a16="http://schemas.microsoft.com/office/drawing/2014/main" id="{F24C9E0E-3E87-A73F-55F6-B584B7CB6EED}"/>
                </a:ext>
              </a:extLst>
            </p:cNvPr>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a:p>
          </p:txBody>
        </p:sp>
      </p:grpSp>
      <p:sp>
        <p:nvSpPr>
          <p:cNvPr id="7" name="Freeform 7">
            <a:extLst>
              <a:ext uri="{FF2B5EF4-FFF2-40B4-BE49-F238E27FC236}">
                <a16:creationId xmlns:a16="http://schemas.microsoft.com/office/drawing/2014/main" id="{19991CF0-03C9-3B75-13AC-6E7D10BD3EE2}"/>
              </a:ext>
            </a:extLst>
          </p:cNvPr>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8" name="Group 8">
            <a:extLst>
              <a:ext uri="{FF2B5EF4-FFF2-40B4-BE49-F238E27FC236}">
                <a16:creationId xmlns:a16="http://schemas.microsoft.com/office/drawing/2014/main" id="{154F21DE-C54E-9C5A-9831-3B720BBBF128}"/>
              </a:ext>
            </a:extLst>
          </p:cNvPr>
          <p:cNvGrpSpPr/>
          <p:nvPr/>
        </p:nvGrpSpPr>
        <p:grpSpPr>
          <a:xfrm>
            <a:off x="-2822215" y="-1659968"/>
            <a:ext cx="18379715" cy="3888558"/>
            <a:chOff x="0" y="0"/>
            <a:chExt cx="1673415" cy="354041"/>
          </a:xfrm>
        </p:grpSpPr>
        <p:sp>
          <p:nvSpPr>
            <p:cNvPr id="9" name="Freeform 9">
              <a:extLst>
                <a:ext uri="{FF2B5EF4-FFF2-40B4-BE49-F238E27FC236}">
                  <a16:creationId xmlns:a16="http://schemas.microsoft.com/office/drawing/2014/main" id="{BC3D7971-04A1-5098-67CF-5E4367A853BF}"/>
                </a:ext>
              </a:extLst>
            </p:cNvPr>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0A0EAE"/>
            </a:solidFill>
          </p:spPr>
          <p:txBody>
            <a:bodyPr/>
            <a:lstStyle/>
            <a:p>
              <a:endParaRPr lang="en-US"/>
            </a:p>
          </p:txBody>
        </p:sp>
        <p:sp>
          <p:nvSpPr>
            <p:cNvPr id="10" name="TextBox 10">
              <a:extLst>
                <a:ext uri="{FF2B5EF4-FFF2-40B4-BE49-F238E27FC236}">
                  <a16:creationId xmlns:a16="http://schemas.microsoft.com/office/drawing/2014/main" id="{3ED8F323-F777-EBFE-740D-5441140CB7DD}"/>
                </a:ext>
              </a:extLst>
            </p:cNvPr>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a:p>
          </p:txBody>
        </p:sp>
      </p:grpSp>
      <p:sp>
        <p:nvSpPr>
          <p:cNvPr id="11" name="Freeform 11">
            <a:extLst>
              <a:ext uri="{FF2B5EF4-FFF2-40B4-BE49-F238E27FC236}">
                <a16:creationId xmlns:a16="http://schemas.microsoft.com/office/drawing/2014/main" id="{2C76DB6A-7CED-2619-CBE4-0C8BA533690A}"/>
              </a:ext>
            </a:extLst>
          </p:cNvPr>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a:alphaModFix amt="50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a:extLst>
              <a:ext uri="{FF2B5EF4-FFF2-40B4-BE49-F238E27FC236}">
                <a16:creationId xmlns:a16="http://schemas.microsoft.com/office/drawing/2014/main" id="{FBBADA56-6398-877E-5F76-30AB36FE7D79}"/>
              </a:ext>
            </a:extLst>
          </p:cNvPr>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8" name="TextBox 48">
            <a:extLst>
              <a:ext uri="{FF2B5EF4-FFF2-40B4-BE49-F238E27FC236}">
                <a16:creationId xmlns:a16="http://schemas.microsoft.com/office/drawing/2014/main" id="{23F5FE5B-1568-53E6-E1D6-28765D935379}"/>
              </a:ext>
            </a:extLst>
          </p:cNvPr>
          <p:cNvSpPr txBox="1"/>
          <p:nvPr/>
        </p:nvSpPr>
        <p:spPr>
          <a:xfrm>
            <a:off x="1999256" y="23309"/>
            <a:ext cx="10388600" cy="952184"/>
          </a:xfrm>
          <a:prstGeom prst="rect">
            <a:avLst/>
          </a:prstGeom>
        </p:spPr>
        <p:txBody>
          <a:bodyPr lIns="0" tIns="0" rIns="0" bIns="0" rtlCol="0" anchor="t">
            <a:spAutoFit/>
          </a:bodyPr>
          <a:lstStyle/>
          <a:p>
            <a:pPr algn="ctr">
              <a:lnSpc>
                <a:spcPts val="7474"/>
              </a:lnSpc>
            </a:pPr>
            <a:r>
              <a:rPr lang="en-US" sz="6000" b="1" dirty="0">
                <a:solidFill>
                  <a:srgbClr val="FFFFFF"/>
                </a:solidFill>
                <a:latin typeface="TT Norms Bold"/>
                <a:ea typeface="TT Norms Bold"/>
                <a:cs typeface="TT Norms Bold"/>
                <a:sym typeface="TT Norms Bold"/>
              </a:rPr>
              <a:t>Self-Disclosure</a:t>
            </a:r>
          </a:p>
        </p:txBody>
      </p:sp>
      <p:sp>
        <p:nvSpPr>
          <p:cNvPr id="49" name="Freeform 49">
            <a:extLst>
              <a:ext uri="{FF2B5EF4-FFF2-40B4-BE49-F238E27FC236}">
                <a16:creationId xmlns:a16="http://schemas.microsoft.com/office/drawing/2014/main" id="{5A1C465D-40AB-D25E-55F7-92A2F9D011FF}"/>
              </a:ext>
            </a:extLst>
          </p:cNvPr>
          <p:cNvSpPr/>
          <p:nvPr/>
        </p:nvSpPr>
        <p:spPr>
          <a:xfrm>
            <a:off x="5371518" y="9571438"/>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0" name="Freeform 50">
            <a:extLst>
              <a:ext uri="{FF2B5EF4-FFF2-40B4-BE49-F238E27FC236}">
                <a16:creationId xmlns:a16="http://schemas.microsoft.com/office/drawing/2014/main" id="{8CB46A2A-C2B1-B3B3-21AB-59298987E1E5}"/>
              </a:ext>
            </a:extLst>
          </p:cNvPr>
          <p:cNvSpPr/>
          <p:nvPr/>
        </p:nvSpPr>
        <p:spPr>
          <a:xfrm rot="2203448">
            <a:off x="6864451" y="9709622"/>
            <a:ext cx="2401361" cy="2458731"/>
          </a:xfrm>
          <a:custGeom>
            <a:avLst/>
            <a:gdLst/>
            <a:ahLst/>
            <a:cxnLst/>
            <a:rect l="l" t="t" r="r" b="b"/>
            <a:pathLst>
              <a:path w="2401361" h="2458731">
                <a:moveTo>
                  <a:pt x="0" y="0"/>
                </a:moveTo>
                <a:lnTo>
                  <a:pt x="2401361" y="0"/>
                </a:lnTo>
                <a:lnTo>
                  <a:pt x="2401361" y="2458731"/>
                </a:lnTo>
                <a:lnTo>
                  <a:pt x="0" y="245873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535D9214-392F-A17C-E15C-9C608934C5AC}"/>
              </a:ext>
            </a:extLst>
          </p:cNvPr>
          <p:cNvPicPr>
            <a:picLocks noChangeAspect="1"/>
          </p:cNvPicPr>
          <p:nvPr/>
        </p:nvPicPr>
        <p:blipFill>
          <a:blip r:embed="rId9"/>
          <a:stretch>
            <a:fillRect/>
          </a:stretch>
        </p:blipFill>
        <p:spPr>
          <a:xfrm>
            <a:off x="1121565" y="2773608"/>
            <a:ext cx="14318805" cy="7098248"/>
          </a:xfrm>
          <a:prstGeom prst="rect">
            <a:avLst/>
          </a:prstGeom>
        </p:spPr>
      </p:pic>
      <p:pic>
        <p:nvPicPr>
          <p:cNvPr id="13" name="JT-8 (4)">
            <a:hlinkClick r:id="" action="ppaction://media"/>
            <a:extLst>
              <a:ext uri="{FF2B5EF4-FFF2-40B4-BE49-F238E27FC236}">
                <a16:creationId xmlns:a16="http://schemas.microsoft.com/office/drawing/2014/main" id="{7441F6E7-3370-0B45-56DC-1C44F4D406F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5313818" y="10095679"/>
            <a:ext cx="487363" cy="487363"/>
          </a:xfrm>
          <a:prstGeom prst="rect">
            <a:avLst/>
          </a:prstGeom>
        </p:spPr>
      </p:pic>
    </p:spTree>
    <p:extLst>
      <p:ext uri="{BB962C8B-B14F-4D97-AF65-F5344CB8AC3E}">
        <p14:creationId xmlns:p14="http://schemas.microsoft.com/office/powerpoint/2010/main" val="2000551132"/>
      </p:ext>
    </p:extLst>
  </p:cSld>
  <p:clrMapOvr>
    <a:masterClrMapping/>
  </p:clrMapOvr>
  <mc:AlternateContent xmlns:mc="http://schemas.openxmlformats.org/markup-compatibility/2006" xmlns:p14="http://schemas.microsoft.com/office/powerpoint/2010/main">
    <mc:Choice Requires="p14">
      <p:transition spd="slow" p14:dur="2000" advClick="0" advTm="58000"/>
    </mc:Choice>
    <mc:Fallback xmlns="">
      <p:transition spd="slow" advClick="0" advTm="5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30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1BC02-BAD1-E232-D827-D01493A22AF2}"/>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70189D0F-989C-5BFC-1897-07032296CE9C}"/>
              </a:ext>
            </a:extLst>
          </p:cNvPr>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a:extLst>
                <a:ext uri="{96DAC541-7B7A-43D3-8B79-37D633B846F1}">
                  <asvg:svgBlip xmlns:asvg="http://schemas.microsoft.com/office/drawing/2016/SVG/main" r:embed="rId5"/>
                </a:ext>
              </a:extLst>
            </a:blip>
            <a:stretch>
              <a:fillRect t="-290245"/>
            </a:stretch>
          </a:blipFill>
        </p:spPr>
        <p:txBody>
          <a:bodyPr/>
          <a:lstStyle/>
          <a:p>
            <a:endParaRPr lang="en-US"/>
          </a:p>
        </p:txBody>
      </p:sp>
      <p:grpSp>
        <p:nvGrpSpPr>
          <p:cNvPr id="4" name="Group 4">
            <a:extLst>
              <a:ext uri="{FF2B5EF4-FFF2-40B4-BE49-F238E27FC236}">
                <a16:creationId xmlns:a16="http://schemas.microsoft.com/office/drawing/2014/main" id="{C16A52E0-A9B8-C1DB-9985-8B87B1A63898}"/>
              </a:ext>
            </a:extLst>
          </p:cNvPr>
          <p:cNvGrpSpPr/>
          <p:nvPr/>
        </p:nvGrpSpPr>
        <p:grpSpPr>
          <a:xfrm>
            <a:off x="12801522" y="-1114950"/>
            <a:ext cx="7335291" cy="2801892"/>
            <a:chOff x="0" y="0"/>
            <a:chExt cx="930920" cy="355587"/>
          </a:xfrm>
        </p:grpSpPr>
        <p:sp>
          <p:nvSpPr>
            <p:cNvPr id="5" name="Freeform 5">
              <a:extLst>
                <a:ext uri="{FF2B5EF4-FFF2-40B4-BE49-F238E27FC236}">
                  <a16:creationId xmlns:a16="http://schemas.microsoft.com/office/drawing/2014/main" id="{590A9BCD-010E-AF89-B626-140C91CA0447}"/>
                </a:ext>
              </a:extLst>
            </p:cNvPr>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9CCC56"/>
            </a:solidFill>
          </p:spPr>
          <p:txBody>
            <a:bodyPr/>
            <a:lstStyle/>
            <a:p>
              <a:endParaRPr lang="en-US"/>
            </a:p>
          </p:txBody>
        </p:sp>
        <p:sp>
          <p:nvSpPr>
            <p:cNvPr id="6" name="TextBox 6">
              <a:extLst>
                <a:ext uri="{FF2B5EF4-FFF2-40B4-BE49-F238E27FC236}">
                  <a16:creationId xmlns:a16="http://schemas.microsoft.com/office/drawing/2014/main" id="{256863CA-C139-B3B6-56F9-72A4DADE1246}"/>
                </a:ext>
              </a:extLst>
            </p:cNvPr>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a:p>
          </p:txBody>
        </p:sp>
      </p:grpSp>
      <p:sp>
        <p:nvSpPr>
          <p:cNvPr id="7" name="Freeform 7">
            <a:extLst>
              <a:ext uri="{FF2B5EF4-FFF2-40B4-BE49-F238E27FC236}">
                <a16:creationId xmlns:a16="http://schemas.microsoft.com/office/drawing/2014/main" id="{C2083302-F356-760E-9F30-E25894CCF025}"/>
              </a:ext>
            </a:extLst>
          </p:cNvPr>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8" name="Group 8">
            <a:extLst>
              <a:ext uri="{FF2B5EF4-FFF2-40B4-BE49-F238E27FC236}">
                <a16:creationId xmlns:a16="http://schemas.microsoft.com/office/drawing/2014/main" id="{E18A389A-599E-4DC5-FC17-CB6D5B263A3C}"/>
              </a:ext>
            </a:extLst>
          </p:cNvPr>
          <p:cNvGrpSpPr/>
          <p:nvPr/>
        </p:nvGrpSpPr>
        <p:grpSpPr>
          <a:xfrm>
            <a:off x="-2822215" y="-1659968"/>
            <a:ext cx="18379715" cy="3888558"/>
            <a:chOff x="0" y="0"/>
            <a:chExt cx="1673415" cy="354041"/>
          </a:xfrm>
        </p:grpSpPr>
        <p:sp>
          <p:nvSpPr>
            <p:cNvPr id="9" name="Freeform 9">
              <a:extLst>
                <a:ext uri="{FF2B5EF4-FFF2-40B4-BE49-F238E27FC236}">
                  <a16:creationId xmlns:a16="http://schemas.microsoft.com/office/drawing/2014/main" id="{5A7B0334-C302-B0FF-33F8-DC79F561C6CB}"/>
                </a:ext>
              </a:extLst>
            </p:cNvPr>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0A0EAE"/>
            </a:solidFill>
          </p:spPr>
          <p:txBody>
            <a:bodyPr/>
            <a:lstStyle/>
            <a:p>
              <a:endParaRPr lang="en-US"/>
            </a:p>
          </p:txBody>
        </p:sp>
        <p:sp>
          <p:nvSpPr>
            <p:cNvPr id="10" name="TextBox 10">
              <a:extLst>
                <a:ext uri="{FF2B5EF4-FFF2-40B4-BE49-F238E27FC236}">
                  <a16:creationId xmlns:a16="http://schemas.microsoft.com/office/drawing/2014/main" id="{32316B14-7018-90C8-CA4F-C7B6FC43AC97}"/>
                </a:ext>
              </a:extLst>
            </p:cNvPr>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a:p>
          </p:txBody>
        </p:sp>
      </p:grpSp>
      <p:sp>
        <p:nvSpPr>
          <p:cNvPr id="11" name="Freeform 11">
            <a:extLst>
              <a:ext uri="{FF2B5EF4-FFF2-40B4-BE49-F238E27FC236}">
                <a16:creationId xmlns:a16="http://schemas.microsoft.com/office/drawing/2014/main" id="{48FD6510-2004-E119-BDAB-73F25FD3CC2B}"/>
              </a:ext>
            </a:extLst>
          </p:cNvPr>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a:alphaModFix amt="50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a:extLst>
              <a:ext uri="{FF2B5EF4-FFF2-40B4-BE49-F238E27FC236}">
                <a16:creationId xmlns:a16="http://schemas.microsoft.com/office/drawing/2014/main" id="{A2FB5697-C1DB-BBC2-541B-884451358524}"/>
              </a:ext>
            </a:extLst>
          </p:cNvPr>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8" name="TextBox 48">
            <a:extLst>
              <a:ext uri="{FF2B5EF4-FFF2-40B4-BE49-F238E27FC236}">
                <a16:creationId xmlns:a16="http://schemas.microsoft.com/office/drawing/2014/main" id="{A259ABCB-1D32-3B39-543D-6B0DD0DE80F6}"/>
              </a:ext>
            </a:extLst>
          </p:cNvPr>
          <p:cNvSpPr txBox="1"/>
          <p:nvPr/>
        </p:nvSpPr>
        <p:spPr>
          <a:xfrm>
            <a:off x="1999256" y="23309"/>
            <a:ext cx="10388600" cy="952184"/>
          </a:xfrm>
          <a:prstGeom prst="rect">
            <a:avLst/>
          </a:prstGeom>
        </p:spPr>
        <p:txBody>
          <a:bodyPr lIns="0" tIns="0" rIns="0" bIns="0" rtlCol="0" anchor="t">
            <a:spAutoFit/>
          </a:bodyPr>
          <a:lstStyle/>
          <a:p>
            <a:pPr algn="ctr">
              <a:lnSpc>
                <a:spcPts val="7474"/>
              </a:lnSpc>
            </a:pPr>
            <a:r>
              <a:rPr lang="en-US" sz="6000" b="1" dirty="0">
                <a:solidFill>
                  <a:srgbClr val="FFFFFF"/>
                </a:solidFill>
                <a:latin typeface="TT Norms Bold"/>
                <a:ea typeface="TT Norms Bold"/>
                <a:cs typeface="TT Norms Bold"/>
                <a:sym typeface="TT Norms Bold"/>
              </a:rPr>
              <a:t>Return-to-Duty Testing</a:t>
            </a:r>
          </a:p>
        </p:txBody>
      </p:sp>
      <p:sp>
        <p:nvSpPr>
          <p:cNvPr id="49" name="Freeform 49">
            <a:extLst>
              <a:ext uri="{FF2B5EF4-FFF2-40B4-BE49-F238E27FC236}">
                <a16:creationId xmlns:a16="http://schemas.microsoft.com/office/drawing/2014/main" id="{5BAE1FB8-7B8A-4D50-33DC-0C453D350DAC}"/>
              </a:ext>
            </a:extLst>
          </p:cNvPr>
          <p:cNvSpPr/>
          <p:nvPr/>
        </p:nvSpPr>
        <p:spPr>
          <a:xfrm>
            <a:off x="5371518" y="9571438"/>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0" name="Freeform 50">
            <a:extLst>
              <a:ext uri="{FF2B5EF4-FFF2-40B4-BE49-F238E27FC236}">
                <a16:creationId xmlns:a16="http://schemas.microsoft.com/office/drawing/2014/main" id="{8354B1FC-78C9-CF94-DB04-F96791C164CE}"/>
              </a:ext>
            </a:extLst>
          </p:cNvPr>
          <p:cNvSpPr/>
          <p:nvPr/>
        </p:nvSpPr>
        <p:spPr>
          <a:xfrm rot="2203448">
            <a:off x="6864451" y="9709622"/>
            <a:ext cx="2401361" cy="2458731"/>
          </a:xfrm>
          <a:custGeom>
            <a:avLst/>
            <a:gdLst/>
            <a:ahLst/>
            <a:cxnLst/>
            <a:rect l="l" t="t" r="r" b="b"/>
            <a:pathLst>
              <a:path w="2401361" h="2458731">
                <a:moveTo>
                  <a:pt x="0" y="0"/>
                </a:moveTo>
                <a:lnTo>
                  <a:pt x="2401361" y="0"/>
                </a:lnTo>
                <a:lnTo>
                  <a:pt x="2401361" y="2458731"/>
                </a:lnTo>
                <a:lnTo>
                  <a:pt x="0" y="245873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14" name="Picture 13" descr="Two people having a discussion&#10;&#10;AI-generated content may be incorrect.">
            <a:extLst>
              <a:ext uri="{FF2B5EF4-FFF2-40B4-BE49-F238E27FC236}">
                <a16:creationId xmlns:a16="http://schemas.microsoft.com/office/drawing/2014/main" id="{4A88C862-50E2-3600-0ABA-E489FC792654}"/>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918989" y="2335918"/>
            <a:ext cx="14097000" cy="7497711"/>
          </a:xfrm>
          <a:prstGeom prst="rect">
            <a:avLst/>
          </a:prstGeom>
        </p:spPr>
      </p:pic>
      <p:pic>
        <p:nvPicPr>
          <p:cNvPr id="16" name="JT-5 (2)">
            <a:hlinkClick r:id="" action="ppaction://media"/>
            <a:extLst>
              <a:ext uri="{FF2B5EF4-FFF2-40B4-BE49-F238E27FC236}">
                <a16:creationId xmlns:a16="http://schemas.microsoft.com/office/drawing/2014/main" id="{DD6889A0-E66E-E3C2-CC74-6502FE987E7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082488" y="9728993"/>
            <a:ext cx="487363" cy="487363"/>
          </a:xfrm>
          <a:prstGeom prst="rect">
            <a:avLst/>
          </a:prstGeom>
        </p:spPr>
      </p:pic>
    </p:spTree>
    <p:extLst>
      <p:ext uri="{BB962C8B-B14F-4D97-AF65-F5344CB8AC3E}">
        <p14:creationId xmlns:p14="http://schemas.microsoft.com/office/powerpoint/2010/main" val="313976491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2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2620255" y="-103685"/>
            <a:ext cx="10399005" cy="10281761"/>
            <a:chOff x="0" y="0"/>
            <a:chExt cx="406400" cy="401818"/>
          </a:xfrm>
        </p:grpSpPr>
        <p:sp>
          <p:nvSpPr>
            <p:cNvPr id="3" name="Freeform 3"/>
            <p:cNvSpPr/>
            <p:nvPr/>
          </p:nvSpPr>
          <p:spPr>
            <a:xfrm>
              <a:off x="0" y="0"/>
              <a:ext cx="406400" cy="401818"/>
            </a:xfrm>
            <a:custGeom>
              <a:avLst/>
              <a:gdLst/>
              <a:ahLst/>
              <a:cxnLst/>
              <a:rect l="l" t="t" r="r" b="b"/>
              <a:pathLst>
                <a:path w="406400" h="401818">
                  <a:moveTo>
                    <a:pt x="203200" y="0"/>
                  </a:moveTo>
                  <a:lnTo>
                    <a:pt x="406400" y="0"/>
                  </a:lnTo>
                  <a:lnTo>
                    <a:pt x="203200" y="401818"/>
                  </a:lnTo>
                  <a:lnTo>
                    <a:pt x="0" y="401818"/>
                  </a:lnTo>
                  <a:lnTo>
                    <a:pt x="203200" y="0"/>
                  </a:lnTo>
                  <a:close/>
                </a:path>
              </a:pathLst>
            </a:custGeom>
            <a:solidFill>
              <a:srgbClr val="9CCC56"/>
            </a:solidFill>
          </p:spPr>
          <p:txBody>
            <a:bodyPr/>
            <a:lstStyle/>
            <a:p>
              <a:endParaRPr lang="en-US"/>
            </a:p>
          </p:txBody>
        </p:sp>
        <p:sp>
          <p:nvSpPr>
            <p:cNvPr id="4" name="TextBox 4"/>
            <p:cNvSpPr txBox="1"/>
            <p:nvPr/>
          </p:nvSpPr>
          <p:spPr>
            <a:xfrm>
              <a:off x="101600" y="-66675"/>
              <a:ext cx="203200" cy="468493"/>
            </a:xfrm>
            <a:prstGeom prst="rect">
              <a:avLst/>
            </a:prstGeom>
          </p:spPr>
          <p:txBody>
            <a:bodyPr lIns="50800" tIns="50800" rIns="50800" bIns="50800" rtlCol="0" anchor="ctr"/>
            <a:lstStyle/>
            <a:p>
              <a:pPr algn="ctr">
                <a:lnSpc>
                  <a:spcPts val="3750"/>
                </a:lnSpc>
              </a:pPr>
              <a:endParaRPr/>
            </a:p>
          </p:txBody>
        </p:sp>
      </p:grpSp>
      <p:grpSp>
        <p:nvGrpSpPr>
          <p:cNvPr id="5" name="Group 5"/>
          <p:cNvGrpSpPr/>
          <p:nvPr/>
        </p:nvGrpSpPr>
        <p:grpSpPr>
          <a:xfrm rot="-10800000">
            <a:off x="-10492175" y="6448902"/>
            <a:ext cx="15839091" cy="8353315"/>
            <a:chOff x="0" y="0"/>
            <a:chExt cx="1324457" cy="698500"/>
          </a:xfrm>
        </p:grpSpPr>
        <p:sp>
          <p:nvSpPr>
            <p:cNvPr id="6" name="Freeform 6"/>
            <p:cNvSpPr/>
            <p:nvPr/>
          </p:nvSpPr>
          <p:spPr>
            <a:xfrm>
              <a:off x="1408" y="0"/>
              <a:ext cx="1321641" cy="698500"/>
            </a:xfrm>
            <a:custGeom>
              <a:avLst/>
              <a:gdLst/>
              <a:ahLst/>
              <a:cxnLst/>
              <a:rect l="l" t="t" r="r" b="b"/>
              <a:pathLst>
                <a:path w="1321641" h="698500">
                  <a:moveTo>
                    <a:pt x="1319362" y="355587"/>
                  </a:moveTo>
                  <a:lnTo>
                    <a:pt x="1123536" y="692163"/>
                  </a:lnTo>
                  <a:cubicBezTo>
                    <a:pt x="1121253" y="696086"/>
                    <a:pt x="1117056" y="698500"/>
                    <a:pt x="1112517" y="698500"/>
                  </a:cubicBezTo>
                  <a:lnTo>
                    <a:pt x="209124" y="698500"/>
                  </a:lnTo>
                  <a:cubicBezTo>
                    <a:pt x="204585" y="698500"/>
                    <a:pt x="200388" y="696086"/>
                    <a:pt x="198105" y="692163"/>
                  </a:cubicBezTo>
                  <a:lnTo>
                    <a:pt x="2279" y="355587"/>
                  </a:lnTo>
                  <a:cubicBezTo>
                    <a:pt x="0" y="351670"/>
                    <a:pt x="0" y="346830"/>
                    <a:pt x="2279" y="342913"/>
                  </a:cubicBezTo>
                  <a:lnTo>
                    <a:pt x="198105" y="6337"/>
                  </a:lnTo>
                  <a:cubicBezTo>
                    <a:pt x="200388" y="2414"/>
                    <a:pt x="204585" y="0"/>
                    <a:pt x="209124" y="0"/>
                  </a:cubicBezTo>
                  <a:lnTo>
                    <a:pt x="1112517" y="0"/>
                  </a:lnTo>
                  <a:cubicBezTo>
                    <a:pt x="1117056" y="0"/>
                    <a:pt x="1121253" y="2414"/>
                    <a:pt x="1123536" y="6337"/>
                  </a:cubicBezTo>
                  <a:lnTo>
                    <a:pt x="1319362" y="342913"/>
                  </a:lnTo>
                  <a:cubicBezTo>
                    <a:pt x="1321641" y="346830"/>
                    <a:pt x="1321641" y="351670"/>
                    <a:pt x="1319362" y="355587"/>
                  </a:cubicBezTo>
                  <a:close/>
                </a:path>
              </a:pathLst>
            </a:custGeom>
            <a:solidFill>
              <a:srgbClr val="0A0EAE"/>
            </a:solidFill>
          </p:spPr>
          <p:txBody>
            <a:bodyPr/>
            <a:lstStyle/>
            <a:p>
              <a:endParaRPr lang="en-US"/>
            </a:p>
          </p:txBody>
        </p:sp>
        <p:sp>
          <p:nvSpPr>
            <p:cNvPr id="7" name="TextBox 7"/>
            <p:cNvSpPr txBox="1"/>
            <p:nvPr/>
          </p:nvSpPr>
          <p:spPr>
            <a:xfrm>
              <a:off x="114300" y="-66675"/>
              <a:ext cx="1095857" cy="765175"/>
            </a:xfrm>
            <a:prstGeom prst="rect">
              <a:avLst/>
            </a:prstGeom>
          </p:spPr>
          <p:txBody>
            <a:bodyPr lIns="50800" tIns="50800" rIns="50800" bIns="50800" rtlCol="0" anchor="ctr"/>
            <a:lstStyle/>
            <a:p>
              <a:pPr algn="ctr">
                <a:lnSpc>
                  <a:spcPts val="3750"/>
                </a:lnSpc>
              </a:pPr>
              <a:endParaRPr/>
            </a:p>
          </p:txBody>
        </p:sp>
      </p:grpSp>
      <p:grpSp>
        <p:nvGrpSpPr>
          <p:cNvPr id="8" name="Group 8"/>
          <p:cNvGrpSpPr/>
          <p:nvPr/>
        </p:nvGrpSpPr>
        <p:grpSpPr>
          <a:xfrm rot="-10800000">
            <a:off x="-4456247" y="-589423"/>
            <a:ext cx="11838246" cy="9805715"/>
            <a:chOff x="0" y="0"/>
            <a:chExt cx="485107" cy="401818"/>
          </a:xfrm>
        </p:grpSpPr>
        <p:sp>
          <p:nvSpPr>
            <p:cNvPr id="9" name="Freeform 9"/>
            <p:cNvSpPr/>
            <p:nvPr/>
          </p:nvSpPr>
          <p:spPr>
            <a:xfrm>
              <a:off x="11604" y="0"/>
              <a:ext cx="461898" cy="401818"/>
            </a:xfrm>
            <a:custGeom>
              <a:avLst/>
              <a:gdLst/>
              <a:ahLst/>
              <a:cxnLst/>
              <a:rect l="l" t="t" r="r" b="b"/>
              <a:pathLst>
                <a:path w="461898" h="401818">
                  <a:moveTo>
                    <a:pt x="224295" y="0"/>
                  </a:moveTo>
                  <a:lnTo>
                    <a:pt x="440804" y="0"/>
                  </a:lnTo>
                  <a:cubicBezTo>
                    <a:pt x="447789" y="0"/>
                    <a:pt x="454273" y="3625"/>
                    <a:pt x="457932" y="9575"/>
                  </a:cubicBezTo>
                  <a:cubicBezTo>
                    <a:pt x="461590" y="15525"/>
                    <a:pt x="461899" y="22947"/>
                    <a:pt x="458747" y="29180"/>
                  </a:cubicBezTo>
                  <a:lnTo>
                    <a:pt x="285059" y="372638"/>
                  </a:lnTo>
                  <a:cubicBezTo>
                    <a:pt x="276009" y="390535"/>
                    <a:pt x="257659" y="401818"/>
                    <a:pt x="237604" y="401818"/>
                  </a:cubicBezTo>
                  <a:lnTo>
                    <a:pt x="21095" y="401818"/>
                  </a:lnTo>
                  <a:cubicBezTo>
                    <a:pt x="14110" y="401818"/>
                    <a:pt x="7626" y="398193"/>
                    <a:pt x="3967" y="392243"/>
                  </a:cubicBezTo>
                  <a:cubicBezTo>
                    <a:pt x="309" y="386293"/>
                    <a:pt x="0" y="378871"/>
                    <a:pt x="3152" y="372638"/>
                  </a:cubicBezTo>
                  <a:lnTo>
                    <a:pt x="176840" y="29180"/>
                  </a:lnTo>
                  <a:cubicBezTo>
                    <a:pt x="185890" y="11283"/>
                    <a:pt x="204240" y="0"/>
                    <a:pt x="224295" y="0"/>
                  </a:cubicBezTo>
                  <a:close/>
                </a:path>
              </a:pathLst>
            </a:custGeom>
            <a:solidFill>
              <a:srgbClr val="0A0EAE"/>
            </a:solidFill>
          </p:spPr>
          <p:txBody>
            <a:bodyPr/>
            <a:lstStyle/>
            <a:p>
              <a:endParaRPr lang="en-US"/>
            </a:p>
          </p:txBody>
        </p:sp>
        <p:sp>
          <p:nvSpPr>
            <p:cNvPr id="10" name="TextBox 10"/>
            <p:cNvSpPr txBox="1"/>
            <p:nvPr/>
          </p:nvSpPr>
          <p:spPr>
            <a:xfrm>
              <a:off x="101600" y="-66675"/>
              <a:ext cx="281907" cy="468493"/>
            </a:xfrm>
            <a:prstGeom prst="rect">
              <a:avLst/>
            </a:prstGeom>
          </p:spPr>
          <p:txBody>
            <a:bodyPr lIns="50800" tIns="50800" rIns="50800" bIns="50800" rtlCol="0" anchor="ctr"/>
            <a:lstStyle/>
            <a:p>
              <a:pPr algn="ctr">
                <a:lnSpc>
                  <a:spcPts val="3750"/>
                </a:lnSpc>
              </a:pPr>
              <a:endParaRPr/>
            </a:p>
          </p:txBody>
        </p:sp>
      </p:grpSp>
      <p:grpSp>
        <p:nvGrpSpPr>
          <p:cNvPr id="11" name="Group 11"/>
          <p:cNvGrpSpPr/>
          <p:nvPr/>
        </p:nvGrpSpPr>
        <p:grpSpPr>
          <a:xfrm rot="-10800000">
            <a:off x="-1016880" y="9651350"/>
            <a:ext cx="4035505" cy="818745"/>
            <a:chOff x="0" y="0"/>
            <a:chExt cx="5380674" cy="1091660"/>
          </a:xfrm>
        </p:grpSpPr>
        <p:sp>
          <p:nvSpPr>
            <p:cNvPr id="12" name="Freeform 12"/>
            <p:cNvSpPr/>
            <p:nvPr/>
          </p:nvSpPr>
          <p:spPr>
            <a:xfrm>
              <a:off x="2599374" y="0"/>
              <a:ext cx="2781300" cy="1091660"/>
            </a:xfrm>
            <a:custGeom>
              <a:avLst/>
              <a:gdLst/>
              <a:ahLst/>
              <a:cxnLst/>
              <a:rect l="l" t="t" r="r" b="b"/>
              <a:pathLst>
                <a:path w="2781300" h="1091660">
                  <a:moveTo>
                    <a:pt x="0" y="0"/>
                  </a:moveTo>
                  <a:lnTo>
                    <a:pt x="2781300" y="0"/>
                  </a:lnTo>
                  <a:lnTo>
                    <a:pt x="2781300" y="1091660"/>
                  </a:lnTo>
                  <a:lnTo>
                    <a:pt x="0" y="1091660"/>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p:cNvSpPr/>
            <p:nvPr/>
          </p:nvSpPr>
          <p:spPr>
            <a:xfrm>
              <a:off x="0" y="0"/>
              <a:ext cx="2487304" cy="1091660"/>
            </a:xfrm>
            <a:custGeom>
              <a:avLst/>
              <a:gdLst/>
              <a:ahLst/>
              <a:cxnLst/>
              <a:rect l="l" t="t" r="r" b="b"/>
              <a:pathLst>
                <a:path w="2487304" h="1091660">
                  <a:moveTo>
                    <a:pt x="0" y="0"/>
                  </a:moveTo>
                  <a:lnTo>
                    <a:pt x="2487304" y="0"/>
                  </a:lnTo>
                  <a:lnTo>
                    <a:pt x="2487304" y="1091660"/>
                  </a:lnTo>
                  <a:lnTo>
                    <a:pt x="0" y="1091660"/>
                  </a:lnTo>
                  <a:lnTo>
                    <a:pt x="0" y="0"/>
                  </a:lnTo>
                  <a:close/>
                </a:path>
              </a:pathLst>
            </a:custGeom>
            <a:blipFill>
              <a:blip>
                <a:extLst>
                  <a:ext uri="{96DAC541-7B7A-43D3-8B79-37D633B846F1}">
                    <asvg:svgBlip xmlns:asvg="http://schemas.microsoft.com/office/drawing/2016/SVG/main" r:embed="rId6"/>
                  </a:ext>
                </a:extLst>
              </a:blip>
              <a:stretch>
                <a:fillRect r="-11819"/>
              </a:stretch>
            </a:blipFill>
          </p:spPr>
          <p:txBody>
            <a:bodyPr/>
            <a:lstStyle/>
            <a:p>
              <a:endParaRPr lang="en-US"/>
            </a:p>
          </p:txBody>
        </p:sp>
      </p:grpSp>
      <p:grpSp>
        <p:nvGrpSpPr>
          <p:cNvPr id="14" name="Group 14"/>
          <p:cNvGrpSpPr/>
          <p:nvPr/>
        </p:nvGrpSpPr>
        <p:grpSpPr>
          <a:xfrm rot="-10800000">
            <a:off x="-2082884" y="-1416578"/>
            <a:ext cx="4307273" cy="3015761"/>
            <a:chOff x="0" y="0"/>
            <a:chExt cx="505660" cy="354041"/>
          </a:xfrm>
        </p:grpSpPr>
        <p:sp>
          <p:nvSpPr>
            <p:cNvPr id="15" name="Freeform 15"/>
            <p:cNvSpPr/>
            <p:nvPr/>
          </p:nvSpPr>
          <p:spPr>
            <a:xfrm>
              <a:off x="24845" y="0"/>
              <a:ext cx="455970" cy="354041"/>
            </a:xfrm>
            <a:custGeom>
              <a:avLst/>
              <a:gdLst/>
              <a:ahLst/>
              <a:cxnLst/>
              <a:rect l="l" t="t" r="r" b="b"/>
              <a:pathLst>
                <a:path w="455970" h="354041">
                  <a:moveTo>
                    <a:pt x="241264" y="0"/>
                  </a:moveTo>
                  <a:lnTo>
                    <a:pt x="417906" y="0"/>
                  </a:lnTo>
                  <a:cubicBezTo>
                    <a:pt x="430904" y="0"/>
                    <a:pt x="442917" y="6926"/>
                    <a:pt x="449431" y="18174"/>
                  </a:cubicBezTo>
                  <a:cubicBezTo>
                    <a:pt x="455944" y="29422"/>
                    <a:pt x="455970" y="43288"/>
                    <a:pt x="449500" y="54561"/>
                  </a:cubicBezTo>
                  <a:lnTo>
                    <a:pt x="308931" y="299480"/>
                  </a:lnTo>
                  <a:cubicBezTo>
                    <a:pt x="289560" y="333229"/>
                    <a:pt x="253619" y="354041"/>
                    <a:pt x="214706" y="354041"/>
                  </a:cubicBezTo>
                  <a:lnTo>
                    <a:pt x="38064" y="354041"/>
                  </a:lnTo>
                  <a:cubicBezTo>
                    <a:pt x="25066" y="354041"/>
                    <a:pt x="13053" y="347115"/>
                    <a:pt x="6540" y="335867"/>
                  </a:cubicBezTo>
                  <a:cubicBezTo>
                    <a:pt x="27" y="324619"/>
                    <a:pt x="0" y="310753"/>
                    <a:pt x="6470" y="299480"/>
                  </a:cubicBezTo>
                  <a:lnTo>
                    <a:pt x="147040" y="54561"/>
                  </a:lnTo>
                  <a:cubicBezTo>
                    <a:pt x="166410" y="20812"/>
                    <a:pt x="202351" y="0"/>
                    <a:pt x="241264" y="0"/>
                  </a:cubicBezTo>
                  <a:close/>
                </a:path>
              </a:pathLst>
            </a:custGeom>
            <a:solidFill>
              <a:srgbClr val="1D7363"/>
            </a:solidFill>
          </p:spPr>
          <p:txBody>
            <a:bodyPr/>
            <a:lstStyle/>
            <a:p>
              <a:endParaRPr lang="en-US"/>
            </a:p>
          </p:txBody>
        </p:sp>
        <p:sp>
          <p:nvSpPr>
            <p:cNvPr id="16" name="TextBox 16"/>
            <p:cNvSpPr txBox="1"/>
            <p:nvPr/>
          </p:nvSpPr>
          <p:spPr>
            <a:xfrm>
              <a:off x="101600" y="-66675"/>
              <a:ext cx="302460" cy="420716"/>
            </a:xfrm>
            <a:prstGeom prst="rect">
              <a:avLst/>
            </a:prstGeom>
          </p:spPr>
          <p:txBody>
            <a:bodyPr lIns="50800" tIns="50800" rIns="50800" bIns="50800" rtlCol="0" anchor="ctr"/>
            <a:lstStyle/>
            <a:p>
              <a:pPr algn="ctr">
                <a:lnSpc>
                  <a:spcPts val="3750"/>
                </a:lnSpc>
              </a:pPr>
              <a:endParaRPr/>
            </a:p>
          </p:txBody>
        </p:sp>
      </p:grpSp>
      <p:sp>
        <p:nvSpPr>
          <p:cNvPr id="17" name="Freeform 17"/>
          <p:cNvSpPr/>
          <p:nvPr/>
        </p:nvSpPr>
        <p:spPr>
          <a:xfrm rot="-10800000">
            <a:off x="-378756" y="-275047"/>
            <a:ext cx="1118845" cy="911859"/>
          </a:xfrm>
          <a:custGeom>
            <a:avLst/>
            <a:gdLst/>
            <a:ahLst/>
            <a:cxnLst/>
            <a:rect l="l" t="t" r="r" b="b"/>
            <a:pathLst>
              <a:path w="1118845" h="911859">
                <a:moveTo>
                  <a:pt x="0" y="0"/>
                </a:moveTo>
                <a:lnTo>
                  <a:pt x="1118845" y="0"/>
                </a:lnTo>
                <a:lnTo>
                  <a:pt x="1118845" y="911859"/>
                </a:lnTo>
                <a:lnTo>
                  <a:pt x="0" y="911859"/>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a:off x="14051209" y="10009713"/>
            <a:ext cx="7315200" cy="707451"/>
          </a:xfrm>
          <a:custGeom>
            <a:avLst/>
            <a:gdLst/>
            <a:ahLst/>
            <a:cxnLst/>
            <a:rect l="l" t="t" r="r" b="b"/>
            <a:pathLst>
              <a:path w="7315200" h="707451">
                <a:moveTo>
                  <a:pt x="0" y="0"/>
                </a:moveTo>
                <a:lnTo>
                  <a:pt x="7315200" y="0"/>
                </a:lnTo>
                <a:lnTo>
                  <a:pt x="7315200" y="707451"/>
                </a:lnTo>
                <a:lnTo>
                  <a:pt x="0" y="707451"/>
                </a:lnTo>
                <a:lnTo>
                  <a:pt x="0" y="0"/>
                </a:lnTo>
                <a:close/>
              </a:path>
            </a:pathLst>
          </a:custGeom>
          <a:blipFill>
            <a:blip>
              <a:extLst>
                <a:ext uri="{96DAC541-7B7A-43D3-8B79-37D633B846F1}">
                  <asvg:svgBlip xmlns:asvg="http://schemas.microsoft.com/office/drawing/2016/SVG/main" r:embed="rId8"/>
                </a:ext>
              </a:extLst>
            </a:blip>
            <a:stretch>
              <a:fillRect t="-419596"/>
            </a:stretch>
          </a:blipFill>
        </p:spPr>
        <p:txBody>
          <a:bodyPr/>
          <a:lstStyle/>
          <a:p>
            <a:endParaRPr lang="en-US"/>
          </a:p>
        </p:txBody>
      </p:sp>
      <p:grpSp>
        <p:nvGrpSpPr>
          <p:cNvPr id="25" name="Group 25"/>
          <p:cNvGrpSpPr/>
          <p:nvPr/>
        </p:nvGrpSpPr>
        <p:grpSpPr>
          <a:xfrm>
            <a:off x="16436483" y="-2840784"/>
            <a:ext cx="5114374" cy="4395165"/>
            <a:chOff x="0" y="0"/>
            <a:chExt cx="812800" cy="698500"/>
          </a:xfrm>
        </p:grpSpPr>
        <p:sp>
          <p:nvSpPr>
            <p:cNvPr id="26" name="Freeform 26"/>
            <p:cNvSpPr/>
            <p:nvPr/>
          </p:nvSpPr>
          <p:spPr>
            <a:xfrm>
              <a:off x="4360" y="0"/>
              <a:ext cx="804080" cy="698500"/>
            </a:xfrm>
            <a:custGeom>
              <a:avLst/>
              <a:gdLst/>
              <a:ahLst/>
              <a:cxnLst/>
              <a:rect l="l" t="t" r="r" b="b"/>
              <a:pathLst>
                <a:path w="804080" h="698500">
                  <a:moveTo>
                    <a:pt x="797021" y="368876"/>
                  </a:moveTo>
                  <a:lnTo>
                    <a:pt x="616659" y="678874"/>
                  </a:lnTo>
                  <a:cubicBezTo>
                    <a:pt x="609589" y="691025"/>
                    <a:pt x="596592" y="698500"/>
                    <a:pt x="582534" y="698500"/>
                  </a:cubicBezTo>
                  <a:lnTo>
                    <a:pt x="221546" y="698500"/>
                  </a:lnTo>
                  <a:cubicBezTo>
                    <a:pt x="207488" y="698500"/>
                    <a:pt x="194491" y="691025"/>
                    <a:pt x="187421" y="678874"/>
                  </a:cubicBezTo>
                  <a:lnTo>
                    <a:pt x="7059" y="368876"/>
                  </a:lnTo>
                  <a:cubicBezTo>
                    <a:pt x="0" y="356744"/>
                    <a:pt x="0" y="341756"/>
                    <a:pt x="7059" y="329624"/>
                  </a:cubicBezTo>
                  <a:lnTo>
                    <a:pt x="187421" y="19626"/>
                  </a:lnTo>
                  <a:cubicBezTo>
                    <a:pt x="194491" y="7475"/>
                    <a:pt x="207488" y="0"/>
                    <a:pt x="221546" y="0"/>
                  </a:cubicBezTo>
                  <a:lnTo>
                    <a:pt x="582534" y="0"/>
                  </a:lnTo>
                  <a:cubicBezTo>
                    <a:pt x="596592" y="0"/>
                    <a:pt x="609589" y="7475"/>
                    <a:pt x="616659" y="19626"/>
                  </a:cubicBezTo>
                  <a:lnTo>
                    <a:pt x="797021" y="329624"/>
                  </a:lnTo>
                  <a:cubicBezTo>
                    <a:pt x="804080" y="341756"/>
                    <a:pt x="804080" y="356744"/>
                    <a:pt x="797021" y="368876"/>
                  </a:cubicBezTo>
                  <a:close/>
                </a:path>
              </a:pathLst>
            </a:custGeom>
            <a:solidFill>
              <a:srgbClr val="9CCC56"/>
            </a:solidFill>
          </p:spPr>
          <p:txBody>
            <a:bodyPr/>
            <a:lstStyle/>
            <a:p>
              <a:endParaRPr lang="en-US"/>
            </a:p>
          </p:txBody>
        </p:sp>
        <p:sp>
          <p:nvSpPr>
            <p:cNvPr id="27" name="TextBox 27"/>
            <p:cNvSpPr txBox="1"/>
            <p:nvPr/>
          </p:nvSpPr>
          <p:spPr>
            <a:xfrm>
              <a:off x="114300" y="-66675"/>
              <a:ext cx="584200" cy="765175"/>
            </a:xfrm>
            <a:prstGeom prst="rect">
              <a:avLst/>
            </a:prstGeom>
          </p:spPr>
          <p:txBody>
            <a:bodyPr lIns="50800" tIns="50800" rIns="50800" bIns="50800" rtlCol="0" anchor="ctr"/>
            <a:lstStyle/>
            <a:p>
              <a:pPr algn="ctr">
                <a:lnSpc>
                  <a:spcPts val="3750"/>
                </a:lnSpc>
              </a:pPr>
              <a:endParaRPr/>
            </a:p>
          </p:txBody>
        </p:sp>
      </p:grpSp>
      <p:sp>
        <p:nvSpPr>
          <p:cNvPr id="28" name="Freeform 28"/>
          <p:cNvSpPr/>
          <p:nvPr/>
        </p:nvSpPr>
        <p:spPr>
          <a:xfrm>
            <a:off x="16809791" y="385226"/>
            <a:ext cx="899017" cy="732699"/>
          </a:xfrm>
          <a:custGeom>
            <a:avLst/>
            <a:gdLst/>
            <a:ahLst/>
            <a:cxnLst/>
            <a:rect l="l" t="t" r="r" b="b"/>
            <a:pathLst>
              <a:path w="899017" h="732699">
                <a:moveTo>
                  <a:pt x="0" y="0"/>
                </a:moveTo>
                <a:lnTo>
                  <a:pt x="899018" y="0"/>
                </a:lnTo>
                <a:lnTo>
                  <a:pt x="899018" y="732699"/>
                </a:lnTo>
                <a:lnTo>
                  <a:pt x="0" y="732699"/>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9" name="Freeform 29"/>
          <p:cNvSpPr/>
          <p:nvPr/>
        </p:nvSpPr>
        <p:spPr>
          <a:xfrm rot="-5400000">
            <a:off x="17259300" y="7096804"/>
            <a:ext cx="2057400" cy="807530"/>
          </a:xfrm>
          <a:custGeom>
            <a:avLst/>
            <a:gdLst/>
            <a:ahLst/>
            <a:cxnLst/>
            <a:rect l="l" t="t" r="r" b="b"/>
            <a:pathLst>
              <a:path w="2057400" h="807530">
                <a:moveTo>
                  <a:pt x="0" y="0"/>
                </a:moveTo>
                <a:lnTo>
                  <a:pt x="2057400" y="0"/>
                </a:lnTo>
                <a:lnTo>
                  <a:pt x="2057400" y="807530"/>
                </a:lnTo>
                <a:lnTo>
                  <a:pt x="0" y="807530"/>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0" name="Freeform 30"/>
          <p:cNvSpPr/>
          <p:nvPr/>
        </p:nvSpPr>
        <p:spPr>
          <a:xfrm>
            <a:off x="10193891" y="-3622115"/>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1" name="Freeform 31"/>
          <p:cNvSpPr/>
          <p:nvPr/>
        </p:nvSpPr>
        <p:spPr>
          <a:xfrm>
            <a:off x="-2381563" y="3206674"/>
            <a:ext cx="7107908" cy="6530391"/>
          </a:xfrm>
          <a:custGeom>
            <a:avLst/>
            <a:gdLst/>
            <a:ahLst/>
            <a:cxnLst/>
            <a:rect l="l" t="t" r="r" b="b"/>
            <a:pathLst>
              <a:path w="7107908" h="6530391">
                <a:moveTo>
                  <a:pt x="0" y="0"/>
                </a:moveTo>
                <a:lnTo>
                  <a:pt x="7107908" y="0"/>
                </a:lnTo>
                <a:lnTo>
                  <a:pt x="7107908" y="6530390"/>
                </a:lnTo>
                <a:lnTo>
                  <a:pt x="0" y="6530390"/>
                </a:lnTo>
                <a:lnTo>
                  <a:pt x="0" y="0"/>
                </a:lnTo>
                <a:close/>
              </a:path>
            </a:pathLst>
          </a:custGeom>
          <a:blipFill>
            <a:blip>
              <a:alphaModFix amt="60000"/>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US"/>
          </a:p>
        </p:txBody>
      </p:sp>
      <p:sp>
        <p:nvSpPr>
          <p:cNvPr id="34" name="TextBox 34"/>
          <p:cNvSpPr txBox="1"/>
          <p:nvPr/>
        </p:nvSpPr>
        <p:spPr>
          <a:xfrm>
            <a:off x="6921307" y="1637284"/>
            <a:ext cx="7375125" cy="961802"/>
          </a:xfrm>
          <a:prstGeom prst="rect">
            <a:avLst/>
          </a:prstGeom>
        </p:spPr>
        <p:txBody>
          <a:bodyPr wrap="square" lIns="0" tIns="0" rIns="0" bIns="0" rtlCol="0" anchor="t">
            <a:spAutoFit/>
          </a:bodyPr>
          <a:lstStyle/>
          <a:p>
            <a:pPr algn="l">
              <a:lnSpc>
                <a:spcPts val="7474"/>
              </a:lnSpc>
            </a:pPr>
            <a:r>
              <a:rPr lang="en-US" sz="6499" b="1" dirty="0">
                <a:solidFill>
                  <a:srgbClr val="31B8CD"/>
                </a:solidFill>
                <a:latin typeface="Chakra Petch Bold"/>
                <a:ea typeface="Chakra Petch Bold"/>
                <a:cs typeface="Chakra Petch Bold"/>
                <a:sym typeface="Chakra Petch Bold"/>
              </a:rPr>
              <a:t>Follow-up Testing</a:t>
            </a:r>
          </a:p>
        </p:txBody>
      </p:sp>
      <p:sp>
        <p:nvSpPr>
          <p:cNvPr id="45" name="Freeform 45"/>
          <p:cNvSpPr/>
          <p:nvPr/>
        </p:nvSpPr>
        <p:spPr>
          <a:xfrm>
            <a:off x="13176307" y="-103685"/>
            <a:ext cx="3788835" cy="3788835"/>
          </a:xfrm>
          <a:custGeom>
            <a:avLst/>
            <a:gdLst/>
            <a:ahLst/>
            <a:cxnLst/>
            <a:rect l="l" t="t" r="r" b="b"/>
            <a:pathLst>
              <a:path w="3788835" h="3788835">
                <a:moveTo>
                  <a:pt x="0" y="0"/>
                </a:moveTo>
                <a:lnTo>
                  <a:pt x="3788835" y="0"/>
                </a:lnTo>
                <a:lnTo>
                  <a:pt x="3788835" y="3788834"/>
                </a:lnTo>
                <a:lnTo>
                  <a:pt x="0" y="3788834"/>
                </a:lnTo>
                <a:lnTo>
                  <a:pt x="0" y="0"/>
                </a:lnTo>
                <a:close/>
              </a:path>
            </a:pathLst>
          </a:custGeom>
          <a:blipFill>
            <a:blip>
              <a:alphaModFix amt="9999"/>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46" name="Group 46"/>
          <p:cNvGrpSpPr/>
          <p:nvPr/>
        </p:nvGrpSpPr>
        <p:grpSpPr>
          <a:xfrm>
            <a:off x="14160045" y="880052"/>
            <a:ext cx="1821360" cy="1821360"/>
            <a:chOff x="0" y="0"/>
            <a:chExt cx="812800" cy="812800"/>
          </a:xfrm>
        </p:grpSpPr>
        <p:sp>
          <p:nvSpPr>
            <p:cNvPr id="47" name="Freeform 4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1B8CD"/>
            </a:solidFill>
          </p:spPr>
          <p:txBody>
            <a:bodyPr/>
            <a:lstStyle/>
            <a:p>
              <a:endParaRPr lang="en-US"/>
            </a:p>
          </p:txBody>
        </p:sp>
        <p:sp>
          <p:nvSpPr>
            <p:cNvPr id="48" name="TextBox 48"/>
            <p:cNvSpPr txBox="1"/>
            <p:nvPr/>
          </p:nvSpPr>
          <p:spPr>
            <a:xfrm>
              <a:off x="76200" y="9525"/>
              <a:ext cx="660400" cy="727075"/>
            </a:xfrm>
            <a:prstGeom prst="rect">
              <a:avLst/>
            </a:prstGeom>
          </p:spPr>
          <p:txBody>
            <a:bodyPr lIns="50800" tIns="50800" rIns="50800" bIns="50800" rtlCol="0" anchor="ctr"/>
            <a:lstStyle/>
            <a:p>
              <a:pPr algn="ctr">
                <a:lnSpc>
                  <a:spcPts val="3750"/>
                </a:lnSpc>
              </a:pPr>
              <a:endParaRPr/>
            </a:p>
          </p:txBody>
        </p:sp>
      </p:grpSp>
      <p:sp>
        <p:nvSpPr>
          <p:cNvPr id="49" name="Freeform 49"/>
          <p:cNvSpPr/>
          <p:nvPr/>
        </p:nvSpPr>
        <p:spPr>
          <a:xfrm>
            <a:off x="14513668" y="1196596"/>
            <a:ext cx="1122917" cy="1188271"/>
          </a:xfrm>
          <a:custGeom>
            <a:avLst/>
            <a:gdLst/>
            <a:ahLst/>
            <a:cxnLst/>
            <a:rect l="l" t="t" r="r" b="b"/>
            <a:pathLst>
              <a:path w="1122917" h="1188271">
                <a:moveTo>
                  <a:pt x="0" y="0"/>
                </a:moveTo>
                <a:lnTo>
                  <a:pt x="1122917" y="0"/>
                </a:lnTo>
                <a:lnTo>
                  <a:pt x="1122917" y="1188272"/>
                </a:lnTo>
                <a:lnTo>
                  <a:pt x="0" y="1188272"/>
                </a:lnTo>
                <a:lnTo>
                  <a:pt x="0" y="0"/>
                </a:lnTo>
                <a:close/>
              </a:path>
            </a:pathLst>
          </a:custGeom>
          <a:blipFill>
            <a:blip>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51" name="Picture 50" descr="A person talking to a person&#10;&#10;AI-generated content may be incorrect.">
            <a:extLst>
              <a:ext uri="{FF2B5EF4-FFF2-40B4-BE49-F238E27FC236}">
                <a16:creationId xmlns:a16="http://schemas.microsoft.com/office/drawing/2014/main" id="{9434A7FC-8265-891D-3F22-F5DA4F99F025}"/>
              </a:ext>
            </a:extLst>
          </p:cNvPr>
          <p:cNvPicPr>
            <a:picLocks noChangeAspect="1"/>
          </p:cNvPicPr>
          <p:nvPr/>
        </p:nvPicPr>
        <p:blipFill>
          <a:blip r:embed="rId15">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2273791" y="-275048"/>
            <a:ext cx="7560164" cy="8051056"/>
          </a:xfrm>
          <a:prstGeom prst="rect">
            <a:avLst/>
          </a:prstGeom>
        </p:spPr>
      </p:pic>
      <p:pic>
        <p:nvPicPr>
          <p:cNvPr id="53" name="Picture 52">
            <a:extLst>
              <a:ext uri="{FF2B5EF4-FFF2-40B4-BE49-F238E27FC236}">
                <a16:creationId xmlns:a16="http://schemas.microsoft.com/office/drawing/2014/main" id="{317836A3-9B14-E5AD-B245-031205464F0C}"/>
              </a:ext>
            </a:extLst>
          </p:cNvPr>
          <p:cNvPicPr>
            <a:picLocks noChangeAspect="1"/>
          </p:cNvPicPr>
          <p:nvPr/>
        </p:nvPicPr>
        <p:blipFill>
          <a:blip r:embed="rId17"/>
          <a:srcRect l="22102" r="6340"/>
          <a:stretch/>
        </p:blipFill>
        <p:spPr>
          <a:xfrm>
            <a:off x="6553690" y="2503219"/>
            <a:ext cx="6624125" cy="1987028"/>
          </a:xfrm>
          <a:prstGeom prst="rect">
            <a:avLst/>
          </a:prstGeom>
        </p:spPr>
      </p:pic>
      <p:pic>
        <p:nvPicPr>
          <p:cNvPr id="54" name="Content Placeholder 6">
            <a:extLst>
              <a:ext uri="{FF2B5EF4-FFF2-40B4-BE49-F238E27FC236}">
                <a16:creationId xmlns:a16="http://schemas.microsoft.com/office/drawing/2014/main" id="{514DB9BA-48F7-44A4-20C7-7665C492D116}"/>
              </a:ext>
            </a:extLst>
          </p:cNvPr>
          <p:cNvPicPr>
            <a:picLocks noChangeAspect="1"/>
          </p:cNvPicPr>
          <p:nvPr/>
        </p:nvPicPr>
        <p:blipFill>
          <a:blip r:embed="rId18"/>
          <a:stretch/>
        </p:blipFill>
        <p:spPr>
          <a:xfrm>
            <a:off x="5974080" y="3695700"/>
            <a:ext cx="9875520" cy="5727741"/>
          </a:xfrm>
          <a:prstGeom prst="rect">
            <a:avLst/>
          </a:prstGeom>
        </p:spPr>
      </p:pic>
      <p:pic>
        <p:nvPicPr>
          <p:cNvPr id="20" name="JT-46">
            <a:hlinkClick r:id="" action="ppaction://media"/>
            <a:extLst>
              <a:ext uri="{FF2B5EF4-FFF2-40B4-BE49-F238E27FC236}">
                <a16:creationId xmlns:a16="http://schemas.microsoft.com/office/drawing/2014/main" id="{52BBD8C5-8A11-6730-3C78-FB1A9829E8EA}"/>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4167681" y="9723650"/>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2000"/>
    </mc:Choice>
    <mc:Fallback xmlns="">
      <p:transition spd="slow" advClick="0" advTm="3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2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extLst>
    <p:ext uri="{6950BFC3-D8DA-4A85-94F7-54DA5524770B}">
      <p188:commentRel xmlns:p188="http://schemas.microsoft.com/office/powerpoint/2018/8/main" r:id="rId5"/>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6B5E3-C403-C4EB-F816-DCE12C2A9609}"/>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EF68DCF4-C678-A891-1534-9A3FBA1A9963}"/>
              </a:ext>
            </a:extLst>
          </p:cNvPr>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a:extLst>
                <a:ext uri="{96DAC541-7B7A-43D3-8B79-37D633B846F1}">
                  <asvg:svgBlip xmlns:asvg="http://schemas.microsoft.com/office/drawing/2016/SVG/main" r:embed="rId5"/>
                </a:ext>
              </a:extLst>
            </a:blip>
            <a:stretch>
              <a:fillRect t="-290245"/>
            </a:stretch>
          </a:blipFill>
        </p:spPr>
        <p:txBody>
          <a:bodyPr/>
          <a:lstStyle/>
          <a:p>
            <a:endParaRPr lang="en-US"/>
          </a:p>
        </p:txBody>
      </p:sp>
      <p:grpSp>
        <p:nvGrpSpPr>
          <p:cNvPr id="4" name="Group 4">
            <a:extLst>
              <a:ext uri="{FF2B5EF4-FFF2-40B4-BE49-F238E27FC236}">
                <a16:creationId xmlns:a16="http://schemas.microsoft.com/office/drawing/2014/main" id="{FFEE5EF0-251D-64BD-A831-20E5D48DE56C}"/>
              </a:ext>
            </a:extLst>
          </p:cNvPr>
          <p:cNvGrpSpPr/>
          <p:nvPr/>
        </p:nvGrpSpPr>
        <p:grpSpPr>
          <a:xfrm>
            <a:off x="12801522" y="-1114950"/>
            <a:ext cx="7335291" cy="2801892"/>
            <a:chOff x="0" y="0"/>
            <a:chExt cx="930920" cy="355587"/>
          </a:xfrm>
        </p:grpSpPr>
        <p:sp>
          <p:nvSpPr>
            <p:cNvPr id="5" name="Freeform 5">
              <a:extLst>
                <a:ext uri="{FF2B5EF4-FFF2-40B4-BE49-F238E27FC236}">
                  <a16:creationId xmlns:a16="http://schemas.microsoft.com/office/drawing/2014/main" id="{95908A66-A892-DC81-843C-98297E49BE58}"/>
                </a:ext>
              </a:extLst>
            </p:cNvPr>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9CCC56"/>
            </a:solidFill>
          </p:spPr>
          <p:txBody>
            <a:bodyPr/>
            <a:lstStyle/>
            <a:p>
              <a:endParaRPr lang="en-US"/>
            </a:p>
          </p:txBody>
        </p:sp>
        <p:sp>
          <p:nvSpPr>
            <p:cNvPr id="6" name="TextBox 6">
              <a:extLst>
                <a:ext uri="{FF2B5EF4-FFF2-40B4-BE49-F238E27FC236}">
                  <a16:creationId xmlns:a16="http://schemas.microsoft.com/office/drawing/2014/main" id="{3C4E7981-CB03-F196-B22F-A94DE9B046C1}"/>
                </a:ext>
              </a:extLst>
            </p:cNvPr>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a:p>
          </p:txBody>
        </p:sp>
      </p:grpSp>
      <p:sp>
        <p:nvSpPr>
          <p:cNvPr id="7" name="Freeform 7">
            <a:extLst>
              <a:ext uri="{FF2B5EF4-FFF2-40B4-BE49-F238E27FC236}">
                <a16:creationId xmlns:a16="http://schemas.microsoft.com/office/drawing/2014/main" id="{3E7707D5-ACE0-21A3-7A29-904BCB1FE647}"/>
              </a:ext>
            </a:extLst>
          </p:cNvPr>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8" name="Group 8">
            <a:extLst>
              <a:ext uri="{FF2B5EF4-FFF2-40B4-BE49-F238E27FC236}">
                <a16:creationId xmlns:a16="http://schemas.microsoft.com/office/drawing/2014/main" id="{4000C70A-F9EF-BD2F-D531-5DD34D7C0740}"/>
              </a:ext>
            </a:extLst>
          </p:cNvPr>
          <p:cNvGrpSpPr/>
          <p:nvPr/>
        </p:nvGrpSpPr>
        <p:grpSpPr>
          <a:xfrm>
            <a:off x="-2822215" y="-1659968"/>
            <a:ext cx="18379715" cy="3888558"/>
            <a:chOff x="0" y="0"/>
            <a:chExt cx="1673415" cy="354041"/>
          </a:xfrm>
        </p:grpSpPr>
        <p:sp>
          <p:nvSpPr>
            <p:cNvPr id="9" name="Freeform 9">
              <a:extLst>
                <a:ext uri="{FF2B5EF4-FFF2-40B4-BE49-F238E27FC236}">
                  <a16:creationId xmlns:a16="http://schemas.microsoft.com/office/drawing/2014/main" id="{E42B5E4C-27A5-7A2C-1E8A-5E8C096744AE}"/>
                </a:ext>
              </a:extLst>
            </p:cNvPr>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0A0EAE"/>
            </a:solidFill>
          </p:spPr>
          <p:txBody>
            <a:bodyPr/>
            <a:lstStyle/>
            <a:p>
              <a:endParaRPr lang="en-US"/>
            </a:p>
          </p:txBody>
        </p:sp>
        <p:sp>
          <p:nvSpPr>
            <p:cNvPr id="10" name="TextBox 10">
              <a:extLst>
                <a:ext uri="{FF2B5EF4-FFF2-40B4-BE49-F238E27FC236}">
                  <a16:creationId xmlns:a16="http://schemas.microsoft.com/office/drawing/2014/main" id="{B946FF85-538F-BF23-C839-E196207DB190}"/>
                </a:ext>
              </a:extLst>
            </p:cNvPr>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a:p>
          </p:txBody>
        </p:sp>
      </p:grpSp>
      <p:sp>
        <p:nvSpPr>
          <p:cNvPr id="11" name="Freeform 11">
            <a:extLst>
              <a:ext uri="{FF2B5EF4-FFF2-40B4-BE49-F238E27FC236}">
                <a16:creationId xmlns:a16="http://schemas.microsoft.com/office/drawing/2014/main" id="{87D17356-E79B-C790-2AD8-8DD557A93FCD}"/>
              </a:ext>
            </a:extLst>
          </p:cNvPr>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a:alphaModFix amt="50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a:extLst>
              <a:ext uri="{FF2B5EF4-FFF2-40B4-BE49-F238E27FC236}">
                <a16:creationId xmlns:a16="http://schemas.microsoft.com/office/drawing/2014/main" id="{14FE2E00-3767-8300-4F37-7807F5AE6FA6}"/>
              </a:ext>
            </a:extLst>
          </p:cNvPr>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8" name="TextBox 48">
            <a:extLst>
              <a:ext uri="{FF2B5EF4-FFF2-40B4-BE49-F238E27FC236}">
                <a16:creationId xmlns:a16="http://schemas.microsoft.com/office/drawing/2014/main" id="{FB8EA2DF-A2D0-EB9A-E87E-0D11240D1DA1}"/>
              </a:ext>
            </a:extLst>
          </p:cNvPr>
          <p:cNvSpPr txBox="1"/>
          <p:nvPr/>
        </p:nvSpPr>
        <p:spPr>
          <a:xfrm>
            <a:off x="1999256" y="23309"/>
            <a:ext cx="10388600" cy="952184"/>
          </a:xfrm>
          <a:prstGeom prst="rect">
            <a:avLst/>
          </a:prstGeom>
        </p:spPr>
        <p:txBody>
          <a:bodyPr lIns="0" tIns="0" rIns="0" bIns="0" rtlCol="0" anchor="t">
            <a:spAutoFit/>
          </a:bodyPr>
          <a:lstStyle/>
          <a:p>
            <a:pPr algn="ctr">
              <a:lnSpc>
                <a:spcPts val="7474"/>
              </a:lnSpc>
            </a:pPr>
            <a:r>
              <a:rPr lang="en-US" sz="6000" b="1" dirty="0">
                <a:solidFill>
                  <a:srgbClr val="FFFFFF"/>
                </a:solidFill>
                <a:latin typeface="TT Norms Bold"/>
                <a:ea typeface="TT Norms Bold"/>
                <a:cs typeface="TT Norms Bold"/>
                <a:sym typeface="TT Norms Bold"/>
              </a:rPr>
              <a:t>Post-Accident Testing</a:t>
            </a:r>
          </a:p>
        </p:txBody>
      </p:sp>
      <p:sp>
        <p:nvSpPr>
          <p:cNvPr id="49" name="Freeform 49">
            <a:extLst>
              <a:ext uri="{FF2B5EF4-FFF2-40B4-BE49-F238E27FC236}">
                <a16:creationId xmlns:a16="http://schemas.microsoft.com/office/drawing/2014/main" id="{10930462-4A5C-6738-EA55-507314C309E9}"/>
              </a:ext>
            </a:extLst>
          </p:cNvPr>
          <p:cNvSpPr/>
          <p:nvPr/>
        </p:nvSpPr>
        <p:spPr>
          <a:xfrm>
            <a:off x="5371518" y="9571438"/>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0" name="Freeform 50">
            <a:extLst>
              <a:ext uri="{FF2B5EF4-FFF2-40B4-BE49-F238E27FC236}">
                <a16:creationId xmlns:a16="http://schemas.microsoft.com/office/drawing/2014/main" id="{18A89868-65BB-B8D6-FB76-D66A8B64AB85}"/>
              </a:ext>
            </a:extLst>
          </p:cNvPr>
          <p:cNvSpPr/>
          <p:nvPr/>
        </p:nvSpPr>
        <p:spPr>
          <a:xfrm rot="2203448">
            <a:off x="6864451" y="9709622"/>
            <a:ext cx="2401361" cy="2458731"/>
          </a:xfrm>
          <a:custGeom>
            <a:avLst/>
            <a:gdLst/>
            <a:ahLst/>
            <a:cxnLst/>
            <a:rect l="l" t="t" r="r" b="b"/>
            <a:pathLst>
              <a:path w="2401361" h="2458731">
                <a:moveTo>
                  <a:pt x="0" y="0"/>
                </a:moveTo>
                <a:lnTo>
                  <a:pt x="2401361" y="0"/>
                </a:lnTo>
                <a:lnTo>
                  <a:pt x="2401361" y="2458731"/>
                </a:lnTo>
                <a:lnTo>
                  <a:pt x="0" y="245873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16" name="Picture 15" descr="A picture containing outdoor, crosswalk, way&#10;&#10;AI-generated content may be incorrect.">
            <a:extLst>
              <a:ext uri="{FF2B5EF4-FFF2-40B4-BE49-F238E27FC236}">
                <a16:creationId xmlns:a16="http://schemas.microsoft.com/office/drawing/2014/main" id="{11504A5C-25C9-213D-3F1B-953C7940AD21}"/>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3016409" y="1686942"/>
            <a:ext cx="18288000" cy="10287000"/>
          </a:xfrm>
          <a:prstGeom prst="rect">
            <a:avLst/>
          </a:prstGeom>
        </p:spPr>
      </p:pic>
      <p:sp>
        <p:nvSpPr>
          <p:cNvPr id="17" name="TextBox 16">
            <a:extLst>
              <a:ext uri="{FF2B5EF4-FFF2-40B4-BE49-F238E27FC236}">
                <a16:creationId xmlns:a16="http://schemas.microsoft.com/office/drawing/2014/main" id="{21450076-217E-B4B0-8C0E-6C3B11761714}"/>
              </a:ext>
            </a:extLst>
          </p:cNvPr>
          <p:cNvSpPr txBox="1"/>
          <p:nvPr/>
        </p:nvSpPr>
        <p:spPr>
          <a:xfrm>
            <a:off x="-1593011" y="18249900"/>
            <a:ext cx="18288000" cy="230832"/>
          </a:xfrm>
          <a:prstGeom prst="rect">
            <a:avLst/>
          </a:prstGeom>
          <a:noFill/>
        </p:spPr>
        <p:txBody>
          <a:bodyPr wrap="square" rtlCol="0">
            <a:spAutoFit/>
          </a:bodyPr>
          <a:lstStyle/>
          <a:p>
            <a:r>
              <a:rPr lang="en-US" sz="900">
                <a:hlinkClick r:id="rId10" tooltip="https://zh.wikipedia.org/wiki/File:Japanese_car_accident_blur.jpg"/>
              </a:rPr>
              <a:t>This Photo</a:t>
            </a:r>
            <a:r>
              <a:rPr lang="en-US" sz="900"/>
              <a:t> by Unknown Author is licensed under </a:t>
            </a:r>
            <a:r>
              <a:rPr lang="en-US" sz="900">
                <a:hlinkClick r:id="rId11" tooltip="https://creativecommons.org/licenses/by-sa/3.0/"/>
              </a:rPr>
              <a:t>CC BY-SA</a:t>
            </a:r>
            <a:endParaRPr lang="en-US" sz="900"/>
          </a:p>
        </p:txBody>
      </p:sp>
      <p:pic>
        <p:nvPicPr>
          <p:cNvPr id="18" name="JT-28">
            <a:hlinkClick r:id="" action="ppaction://media"/>
            <a:extLst>
              <a:ext uri="{FF2B5EF4-FFF2-40B4-BE49-F238E27FC236}">
                <a16:creationId xmlns:a16="http://schemas.microsoft.com/office/drawing/2014/main" id="{5F801309-B9BE-377C-CBED-FEFABF151E8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5739973" y="9327756"/>
            <a:ext cx="487363" cy="487363"/>
          </a:xfrm>
          <a:prstGeom prst="rect">
            <a:avLst/>
          </a:prstGeom>
        </p:spPr>
      </p:pic>
    </p:spTree>
    <p:extLst>
      <p:ext uri="{BB962C8B-B14F-4D97-AF65-F5344CB8AC3E}">
        <p14:creationId xmlns:p14="http://schemas.microsoft.com/office/powerpoint/2010/main" val="1263019997"/>
      </p:ext>
    </p:extLst>
  </p:cSld>
  <p:clrMapOvr>
    <a:masterClrMapping/>
  </p:clrMapOvr>
  <mc:AlternateContent xmlns:mc="http://schemas.openxmlformats.org/markup-compatibility/2006" xmlns:p14="http://schemas.microsoft.com/office/powerpoint/2010/main">
    <mc:Choice Requires="p14">
      <p:transition spd="slow" p14:dur="2000" advClick="0" advTm="31000"/>
    </mc:Choice>
    <mc:Fallback xmlns="">
      <p:transition spd="slow" advClick="0" advTm="3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6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368BE-A638-43A1-55B9-2BB3A29BA898}"/>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8C5136E3-6257-858C-E940-2BC5D702B68E}"/>
              </a:ext>
            </a:extLst>
          </p:cNvPr>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a:extLst>
                <a:ext uri="{96DAC541-7B7A-43D3-8B79-37D633B846F1}">
                  <asvg:svgBlip xmlns:asvg="http://schemas.microsoft.com/office/drawing/2016/SVG/main" r:embed="rId5"/>
                </a:ext>
              </a:extLst>
            </a:blip>
            <a:stretch>
              <a:fillRect t="-290245"/>
            </a:stretch>
          </a:blipFill>
        </p:spPr>
        <p:txBody>
          <a:bodyPr/>
          <a:lstStyle/>
          <a:p>
            <a:endParaRPr lang="en-US"/>
          </a:p>
        </p:txBody>
      </p:sp>
      <p:grpSp>
        <p:nvGrpSpPr>
          <p:cNvPr id="4" name="Group 4">
            <a:extLst>
              <a:ext uri="{FF2B5EF4-FFF2-40B4-BE49-F238E27FC236}">
                <a16:creationId xmlns:a16="http://schemas.microsoft.com/office/drawing/2014/main" id="{37206272-B375-3777-353A-4A0251815E6D}"/>
              </a:ext>
            </a:extLst>
          </p:cNvPr>
          <p:cNvGrpSpPr/>
          <p:nvPr/>
        </p:nvGrpSpPr>
        <p:grpSpPr>
          <a:xfrm>
            <a:off x="12801522" y="-1114950"/>
            <a:ext cx="7335291" cy="2801892"/>
            <a:chOff x="0" y="0"/>
            <a:chExt cx="930920" cy="355587"/>
          </a:xfrm>
        </p:grpSpPr>
        <p:sp>
          <p:nvSpPr>
            <p:cNvPr id="5" name="Freeform 5">
              <a:extLst>
                <a:ext uri="{FF2B5EF4-FFF2-40B4-BE49-F238E27FC236}">
                  <a16:creationId xmlns:a16="http://schemas.microsoft.com/office/drawing/2014/main" id="{0934786D-A2C4-F6FC-9499-F21D4DE79BC7}"/>
                </a:ext>
              </a:extLst>
            </p:cNvPr>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9CCC56"/>
            </a:solidFill>
          </p:spPr>
          <p:txBody>
            <a:bodyPr/>
            <a:lstStyle/>
            <a:p>
              <a:endParaRPr lang="en-US"/>
            </a:p>
          </p:txBody>
        </p:sp>
        <p:sp>
          <p:nvSpPr>
            <p:cNvPr id="6" name="TextBox 6">
              <a:extLst>
                <a:ext uri="{FF2B5EF4-FFF2-40B4-BE49-F238E27FC236}">
                  <a16:creationId xmlns:a16="http://schemas.microsoft.com/office/drawing/2014/main" id="{DEA60273-8155-A5B3-F3DD-68EF0ACE97DB}"/>
                </a:ext>
              </a:extLst>
            </p:cNvPr>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a:p>
          </p:txBody>
        </p:sp>
      </p:grpSp>
      <p:sp>
        <p:nvSpPr>
          <p:cNvPr id="7" name="Freeform 7">
            <a:extLst>
              <a:ext uri="{FF2B5EF4-FFF2-40B4-BE49-F238E27FC236}">
                <a16:creationId xmlns:a16="http://schemas.microsoft.com/office/drawing/2014/main" id="{826C01A5-79BC-C10F-187B-BF19E7F9C04E}"/>
              </a:ext>
            </a:extLst>
          </p:cNvPr>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8" name="Group 8">
            <a:extLst>
              <a:ext uri="{FF2B5EF4-FFF2-40B4-BE49-F238E27FC236}">
                <a16:creationId xmlns:a16="http://schemas.microsoft.com/office/drawing/2014/main" id="{C7AD32DA-FB3A-7BE5-1ABD-0068A08669DE}"/>
              </a:ext>
            </a:extLst>
          </p:cNvPr>
          <p:cNvGrpSpPr/>
          <p:nvPr/>
        </p:nvGrpSpPr>
        <p:grpSpPr>
          <a:xfrm>
            <a:off x="-2822215" y="-1659968"/>
            <a:ext cx="18379715" cy="3888558"/>
            <a:chOff x="0" y="0"/>
            <a:chExt cx="1673415" cy="354041"/>
          </a:xfrm>
        </p:grpSpPr>
        <p:sp>
          <p:nvSpPr>
            <p:cNvPr id="9" name="Freeform 9">
              <a:extLst>
                <a:ext uri="{FF2B5EF4-FFF2-40B4-BE49-F238E27FC236}">
                  <a16:creationId xmlns:a16="http://schemas.microsoft.com/office/drawing/2014/main" id="{730CC537-623D-AB6F-6492-663D2F59F475}"/>
                </a:ext>
              </a:extLst>
            </p:cNvPr>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0A0EAE"/>
            </a:solidFill>
          </p:spPr>
          <p:txBody>
            <a:bodyPr/>
            <a:lstStyle/>
            <a:p>
              <a:endParaRPr lang="en-US"/>
            </a:p>
          </p:txBody>
        </p:sp>
        <p:sp>
          <p:nvSpPr>
            <p:cNvPr id="10" name="TextBox 10">
              <a:extLst>
                <a:ext uri="{FF2B5EF4-FFF2-40B4-BE49-F238E27FC236}">
                  <a16:creationId xmlns:a16="http://schemas.microsoft.com/office/drawing/2014/main" id="{D57ABF60-0B97-8C58-8E85-382A54CA5D7C}"/>
                </a:ext>
              </a:extLst>
            </p:cNvPr>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a:p>
          </p:txBody>
        </p:sp>
      </p:grpSp>
      <p:sp>
        <p:nvSpPr>
          <p:cNvPr id="11" name="Freeform 11">
            <a:extLst>
              <a:ext uri="{FF2B5EF4-FFF2-40B4-BE49-F238E27FC236}">
                <a16:creationId xmlns:a16="http://schemas.microsoft.com/office/drawing/2014/main" id="{71E7401F-CEED-1567-8D80-A520D891C114}"/>
              </a:ext>
            </a:extLst>
          </p:cNvPr>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a:alphaModFix amt="50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a:extLst>
              <a:ext uri="{FF2B5EF4-FFF2-40B4-BE49-F238E27FC236}">
                <a16:creationId xmlns:a16="http://schemas.microsoft.com/office/drawing/2014/main" id="{340CE5D5-345A-FCE6-FB7B-A1F9CEF221D1}"/>
              </a:ext>
            </a:extLst>
          </p:cNvPr>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8" name="TextBox 48">
            <a:extLst>
              <a:ext uri="{FF2B5EF4-FFF2-40B4-BE49-F238E27FC236}">
                <a16:creationId xmlns:a16="http://schemas.microsoft.com/office/drawing/2014/main" id="{F305E565-5463-D7A5-E44B-FC0A40C87F2D}"/>
              </a:ext>
            </a:extLst>
          </p:cNvPr>
          <p:cNvSpPr txBox="1"/>
          <p:nvPr/>
        </p:nvSpPr>
        <p:spPr>
          <a:xfrm>
            <a:off x="1999256" y="23309"/>
            <a:ext cx="10388600" cy="929100"/>
          </a:xfrm>
          <a:prstGeom prst="rect">
            <a:avLst/>
          </a:prstGeom>
        </p:spPr>
        <p:txBody>
          <a:bodyPr lIns="0" tIns="0" rIns="0" bIns="0" rtlCol="0" anchor="t">
            <a:spAutoFit/>
          </a:bodyPr>
          <a:lstStyle/>
          <a:p>
            <a:pPr algn="ctr">
              <a:lnSpc>
                <a:spcPts val="7474"/>
              </a:lnSpc>
            </a:pPr>
            <a:r>
              <a:rPr lang="en-US" sz="5400" b="1" dirty="0">
                <a:solidFill>
                  <a:srgbClr val="FFFFFF"/>
                </a:solidFill>
                <a:latin typeface="TT Norms Bold"/>
                <a:ea typeface="TT Norms Bold"/>
                <a:cs typeface="TT Norms Bold"/>
                <a:sym typeface="TT Norms Bold"/>
              </a:rPr>
              <a:t>Reasonable Suspicion Testing</a:t>
            </a:r>
          </a:p>
        </p:txBody>
      </p:sp>
      <p:sp>
        <p:nvSpPr>
          <p:cNvPr id="49" name="Freeform 49">
            <a:extLst>
              <a:ext uri="{FF2B5EF4-FFF2-40B4-BE49-F238E27FC236}">
                <a16:creationId xmlns:a16="http://schemas.microsoft.com/office/drawing/2014/main" id="{C56D181B-9D1E-525A-4299-84D61B0A226D}"/>
              </a:ext>
            </a:extLst>
          </p:cNvPr>
          <p:cNvSpPr/>
          <p:nvPr/>
        </p:nvSpPr>
        <p:spPr>
          <a:xfrm>
            <a:off x="5371518" y="9571438"/>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0" name="Freeform 50">
            <a:extLst>
              <a:ext uri="{FF2B5EF4-FFF2-40B4-BE49-F238E27FC236}">
                <a16:creationId xmlns:a16="http://schemas.microsoft.com/office/drawing/2014/main" id="{04960675-BE46-F9B2-C8C9-A6F76086DE6C}"/>
              </a:ext>
            </a:extLst>
          </p:cNvPr>
          <p:cNvSpPr/>
          <p:nvPr/>
        </p:nvSpPr>
        <p:spPr>
          <a:xfrm rot="2203448">
            <a:off x="6864451" y="9709622"/>
            <a:ext cx="2401361" cy="2458731"/>
          </a:xfrm>
          <a:custGeom>
            <a:avLst/>
            <a:gdLst/>
            <a:ahLst/>
            <a:cxnLst/>
            <a:rect l="l" t="t" r="r" b="b"/>
            <a:pathLst>
              <a:path w="2401361" h="2458731">
                <a:moveTo>
                  <a:pt x="0" y="0"/>
                </a:moveTo>
                <a:lnTo>
                  <a:pt x="2401361" y="0"/>
                </a:lnTo>
                <a:lnTo>
                  <a:pt x="2401361" y="2458731"/>
                </a:lnTo>
                <a:lnTo>
                  <a:pt x="0" y="245873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90AEB93B-CF29-48E9-27CE-14F5C316DDCF}"/>
              </a:ext>
            </a:extLst>
          </p:cNvPr>
          <p:cNvPicPr>
            <a:picLocks noChangeAspect="1"/>
          </p:cNvPicPr>
          <p:nvPr/>
        </p:nvPicPr>
        <p:blipFill>
          <a:blip r:embed="rId9"/>
          <a:stretch>
            <a:fillRect/>
          </a:stretch>
        </p:blipFill>
        <p:spPr>
          <a:xfrm>
            <a:off x="1178761" y="2564369"/>
            <a:ext cx="6886024" cy="7408305"/>
          </a:xfrm>
          <a:prstGeom prst="rect">
            <a:avLst/>
          </a:prstGeom>
        </p:spPr>
      </p:pic>
      <p:pic>
        <p:nvPicPr>
          <p:cNvPr id="13" name="Picture 12">
            <a:extLst>
              <a:ext uri="{FF2B5EF4-FFF2-40B4-BE49-F238E27FC236}">
                <a16:creationId xmlns:a16="http://schemas.microsoft.com/office/drawing/2014/main" id="{3494E519-B175-3B47-3688-F47445012754}"/>
              </a:ext>
            </a:extLst>
          </p:cNvPr>
          <p:cNvPicPr>
            <a:picLocks noChangeAspect="1"/>
          </p:cNvPicPr>
          <p:nvPr/>
        </p:nvPicPr>
        <p:blipFill>
          <a:blip r:embed="rId10"/>
          <a:stretch>
            <a:fillRect/>
          </a:stretch>
        </p:blipFill>
        <p:spPr>
          <a:xfrm>
            <a:off x="8382000" y="2564369"/>
            <a:ext cx="7111555" cy="7408305"/>
          </a:xfrm>
          <a:prstGeom prst="rect">
            <a:avLst/>
          </a:prstGeom>
        </p:spPr>
      </p:pic>
      <p:pic>
        <p:nvPicPr>
          <p:cNvPr id="15" name="JT-29">
            <a:hlinkClick r:id="" action="ppaction://media"/>
            <a:extLst>
              <a:ext uri="{FF2B5EF4-FFF2-40B4-BE49-F238E27FC236}">
                <a16:creationId xmlns:a16="http://schemas.microsoft.com/office/drawing/2014/main" id="{634EDF61-9E1B-12AC-DCDF-53297FEA931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889064" y="9392520"/>
            <a:ext cx="487363" cy="487363"/>
          </a:xfrm>
          <a:prstGeom prst="rect">
            <a:avLst/>
          </a:prstGeom>
        </p:spPr>
      </p:pic>
    </p:spTree>
    <p:extLst>
      <p:ext uri="{BB962C8B-B14F-4D97-AF65-F5344CB8AC3E}">
        <p14:creationId xmlns:p14="http://schemas.microsoft.com/office/powerpoint/2010/main" val="2814779860"/>
      </p:ext>
    </p:extLst>
  </p:cSld>
  <p:clrMapOvr>
    <a:masterClrMapping/>
  </p:clrMapOvr>
  <mc:AlternateContent xmlns:mc="http://schemas.openxmlformats.org/markup-compatibility/2006" xmlns:p14="http://schemas.microsoft.com/office/powerpoint/2010/main">
    <mc:Choice Requires="p14">
      <p:transition spd="slow" p14:dur="2000" advClick="0" advTm="32000"/>
    </mc:Choice>
    <mc:Fallback xmlns="">
      <p:transition spd="slow" advClick="0" advTm="3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F8E2B-3DC0-150E-03CC-9C1DD269BB4E}"/>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86DFACFE-0A08-0E8E-0604-2D9250D23F4B}"/>
              </a:ext>
            </a:extLst>
          </p:cNvPr>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a:extLst>
                <a:ext uri="{96DAC541-7B7A-43D3-8B79-37D633B846F1}">
                  <asvg:svgBlip xmlns:asvg="http://schemas.microsoft.com/office/drawing/2016/SVG/main" r:embed="rId5"/>
                </a:ext>
              </a:extLst>
            </a:blip>
            <a:stretch>
              <a:fillRect t="-290245"/>
            </a:stretch>
          </a:blipFill>
        </p:spPr>
        <p:txBody>
          <a:bodyPr/>
          <a:lstStyle/>
          <a:p>
            <a:endParaRPr lang="en-US"/>
          </a:p>
        </p:txBody>
      </p:sp>
      <p:grpSp>
        <p:nvGrpSpPr>
          <p:cNvPr id="4" name="Group 4">
            <a:extLst>
              <a:ext uri="{FF2B5EF4-FFF2-40B4-BE49-F238E27FC236}">
                <a16:creationId xmlns:a16="http://schemas.microsoft.com/office/drawing/2014/main" id="{D4223203-8F0E-DFB8-8E0F-4CD946B79BE9}"/>
              </a:ext>
            </a:extLst>
          </p:cNvPr>
          <p:cNvGrpSpPr/>
          <p:nvPr/>
        </p:nvGrpSpPr>
        <p:grpSpPr>
          <a:xfrm>
            <a:off x="12801522" y="-1114950"/>
            <a:ext cx="7335291" cy="2801892"/>
            <a:chOff x="0" y="0"/>
            <a:chExt cx="930920" cy="355587"/>
          </a:xfrm>
        </p:grpSpPr>
        <p:sp>
          <p:nvSpPr>
            <p:cNvPr id="5" name="Freeform 5">
              <a:extLst>
                <a:ext uri="{FF2B5EF4-FFF2-40B4-BE49-F238E27FC236}">
                  <a16:creationId xmlns:a16="http://schemas.microsoft.com/office/drawing/2014/main" id="{01FEE5C3-E545-BE61-6287-6FFCE58AE65E}"/>
                </a:ext>
              </a:extLst>
            </p:cNvPr>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9CCC56"/>
            </a:solidFill>
          </p:spPr>
          <p:txBody>
            <a:bodyPr/>
            <a:lstStyle/>
            <a:p>
              <a:endParaRPr lang="en-US"/>
            </a:p>
          </p:txBody>
        </p:sp>
        <p:sp>
          <p:nvSpPr>
            <p:cNvPr id="6" name="TextBox 6">
              <a:extLst>
                <a:ext uri="{FF2B5EF4-FFF2-40B4-BE49-F238E27FC236}">
                  <a16:creationId xmlns:a16="http://schemas.microsoft.com/office/drawing/2014/main" id="{D90A6C4E-541F-4273-B1B3-943D60E3AABE}"/>
                </a:ext>
              </a:extLst>
            </p:cNvPr>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a:p>
          </p:txBody>
        </p:sp>
      </p:grpSp>
      <p:sp>
        <p:nvSpPr>
          <p:cNvPr id="7" name="Freeform 7">
            <a:extLst>
              <a:ext uri="{FF2B5EF4-FFF2-40B4-BE49-F238E27FC236}">
                <a16:creationId xmlns:a16="http://schemas.microsoft.com/office/drawing/2014/main" id="{2C893B70-2E47-4E1C-47F1-B7670DAAA71B}"/>
              </a:ext>
            </a:extLst>
          </p:cNvPr>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8" name="Group 8">
            <a:extLst>
              <a:ext uri="{FF2B5EF4-FFF2-40B4-BE49-F238E27FC236}">
                <a16:creationId xmlns:a16="http://schemas.microsoft.com/office/drawing/2014/main" id="{E4FF5304-4F12-F005-B39F-A46621496297}"/>
              </a:ext>
            </a:extLst>
          </p:cNvPr>
          <p:cNvGrpSpPr/>
          <p:nvPr/>
        </p:nvGrpSpPr>
        <p:grpSpPr>
          <a:xfrm>
            <a:off x="-2822215" y="-1659968"/>
            <a:ext cx="18379715" cy="3888558"/>
            <a:chOff x="0" y="0"/>
            <a:chExt cx="1673415" cy="354041"/>
          </a:xfrm>
        </p:grpSpPr>
        <p:sp>
          <p:nvSpPr>
            <p:cNvPr id="9" name="Freeform 9">
              <a:extLst>
                <a:ext uri="{FF2B5EF4-FFF2-40B4-BE49-F238E27FC236}">
                  <a16:creationId xmlns:a16="http://schemas.microsoft.com/office/drawing/2014/main" id="{CF4D07F1-D5E7-880D-A223-685706D39F69}"/>
                </a:ext>
              </a:extLst>
            </p:cNvPr>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0A0EAE"/>
            </a:solidFill>
          </p:spPr>
          <p:txBody>
            <a:bodyPr/>
            <a:lstStyle/>
            <a:p>
              <a:endParaRPr lang="en-US"/>
            </a:p>
          </p:txBody>
        </p:sp>
        <p:sp>
          <p:nvSpPr>
            <p:cNvPr id="10" name="TextBox 10">
              <a:extLst>
                <a:ext uri="{FF2B5EF4-FFF2-40B4-BE49-F238E27FC236}">
                  <a16:creationId xmlns:a16="http://schemas.microsoft.com/office/drawing/2014/main" id="{6701AB9C-B73B-85E7-2FB6-099EBED77B4A}"/>
                </a:ext>
              </a:extLst>
            </p:cNvPr>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a:p>
          </p:txBody>
        </p:sp>
      </p:grpSp>
      <p:sp>
        <p:nvSpPr>
          <p:cNvPr id="11" name="Freeform 11">
            <a:extLst>
              <a:ext uri="{FF2B5EF4-FFF2-40B4-BE49-F238E27FC236}">
                <a16:creationId xmlns:a16="http://schemas.microsoft.com/office/drawing/2014/main" id="{8A269972-F055-6963-8EE6-64CA4D81CA40}"/>
              </a:ext>
            </a:extLst>
          </p:cNvPr>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a:alphaModFix amt="50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a:extLst>
              <a:ext uri="{FF2B5EF4-FFF2-40B4-BE49-F238E27FC236}">
                <a16:creationId xmlns:a16="http://schemas.microsoft.com/office/drawing/2014/main" id="{4168AFAE-1AA4-0EA7-F0C1-FAC634EE6352}"/>
              </a:ext>
            </a:extLst>
          </p:cNvPr>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8" name="TextBox 48">
            <a:extLst>
              <a:ext uri="{FF2B5EF4-FFF2-40B4-BE49-F238E27FC236}">
                <a16:creationId xmlns:a16="http://schemas.microsoft.com/office/drawing/2014/main" id="{0A82B244-D27B-6096-3D84-8783135C1B0C}"/>
              </a:ext>
            </a:extLst>
          </p:cNvPr>
          <p:cNvSpPr txBox="1"/>
          <p:nvPr/>
        </p:nvSpPr>
        <p:spPr>
          <a:xfrm>
            <a:off x="1999256" y="23309"/>
            <a:ext cx="10388600" cy="929100"/>
          </a:xfrm>
          <a:prstGeom prst="rect">
            <a:avLst/>
          </a:prstGeom>
        </p:spPr>
        <p:txBody>
          <a:bodyPr lIns="0" tIns="0" rIns="0" bIns="0" rtlCol="0" anchor="t">
            <a:spAutoFit/>
          </a:bodyPr>
          <a:lstStyle/>
          <a:p>
            <a:pPr algn="ctr">
              <a:lnSpc>
                <a:spcPts val="7474"/>
              </a:lnSpc>
            </a:pPr>
            <a:r>
              <a:rPr lang="en-US" sz="5400" b="1" dirty="0">
                <a:solidFill>
                  <a:srgbClr val="FFFFFF"/>
                </a:solidFill>
                <a:latin typeface="TT Norms Bold"/>
                <a:ea typeface="TT Norms Bold"/>
                <a:cs typeface="TT Norms Bold"/>
                <a:sym typeface="TT Norms Bold"/>
              </a:rPr>
              <a:t>Reasonable Suspicion Testing</a:t>
            </a:r>
          </a:p>
        </p:txBody>
      </p:sp>
      <p:sp>
        <p:nvSpPr>
          <p:cNvPr id="49" name="Freeform 49">
            <a:extLst>
              <a:ext uri="{FF2B5EF4-FFF2-40B4-BE49-F238E27FC236}">
                <a16:creationId xmlns:a16="http://schemas.microsoft.com/office/drawing/2014/main" id="{23C5BD2F-7066-DAD7-10DC-91D3318E3F71}"/>
              </a:ext>
            </a:extLst>
          </p:cNvPr>
          <p:cNvSpPr/>
          <p:nvPr/>
        </p:nvSpPr>
        <p:spPr>
          <a:xfrm>
            <a:off x="5371518" y="9571438"/>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0" name="Freeform 50">
            <a:extLst>
              <a:ext uri="{FF2B5EF4-FFF2-40B4-BE49-F238E27FC236}">
                <a16:creationId xmlns:a16="http://schemas.microsoft.com/office/drawing/2014/main" id="{7F879533-9584-A896-9FE3-6E3EFAEC611E}"/>
              </a:ext>
            </a:extLst>
          </p:cNvPr>
          <p:cNvSpPr/>
          <p:nvPr/>
        </p:nvSpPr>
        <p:spPr>
          <a:xfrm rot="2203448">
            <a:off x="6864451" y="9709622"/>
            <a:ext cx="2401361" cy="2458731"/>
          </a:xfrm>
          <a:custGeom>
            <a:avLst/>
            <a:gdLst/>
            <a:ahLst/>
            <a:cxnLst/>
            <a:rect l="l" t="t" r="r" b="b"/>
            <a:pathLst>
              <a:path w="2401361" h="2458731">
                <a:moveTo>
                  <a:pt x="0" y="0"/>
                </a:moveTo>
                <a:lnTo>
                  <a:pt x="2401361" y="0"/>
                </a:lnTo>
                <a:lnTo>
                  <a:pt x="2401361" y="2458731"/>
                </a:lnTo>
                <a:lnTo>
                  <a:pt x="0" y="245873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AB509D6B-CFC0-1DF4-A483-39E73A8BECEC}"/>
              </a:ext>
            </a:extLst>
          </p:cNvPr>
          <p:cNvPicPr>
            <a:picLocks noChangeAspect="1"/>
          </p:cNvPicPr>
          <p:nvPr/>
        </p:nvPicPr>
        <p:blipFill>
          <a:blip r:embed="rId9"/>
          <a:stretch>
            <a:fillRect/>
          </a:stretch>
        </p:blipFill>
        <p:spPr>
          <a:xfrm>
            <a:off x="3097218" y="2108045"/>
            <a:ext cx="9290638" cy="7864629"/>
          </a:xfrm>
          <a:prstGeom prst="rect">
            <a:avLst/>
          </a:prstGeom>
        </p:spPr>
      </p:pic>
      <p:sp>
        <p:nvSpPr>
          <p:cNvPr id="15" name="TextBox 14">
            <a:extLst>
              <a:ext uri="{FF2B5EF4-FFF2-40B4-BE49-F238E27FC236}">
                <a16:creationId xmlns:a16="http://schemas.microsoft.com/office/drawing/2014/main" id="{F9C39971-232B-A9FB-0BA9-235EDC66B327}"/>
              </a:ext>
            </a:extLst>
          </p:cNvPr>
          <p:cNvSpPr txBox="1"/>
          <p:nvPr/>
        </p:nvSpPr>
        <p:spPr>
          <a:xfrm>
            <a:off x="9092542" y="9972674"/>
            <a:ext cx="6098240" cy="400110"/>
          </a:xfrm>
          <a:prstGeom prst="rect">
            <a:avLst/>
          </a:prstGeom>
          <a:noFill/>
        </p:spPr>
        <p:txBody>
          <a:bodyPr wrap="square">
            <a:spAutoFit/>
          </a:bodyPr>
          <a:lstStyle/>
          <a:p>
            <a:r>
              <a:rPr lang="en-US" sz="2000" dirty="0">
                <a:solidFill>
                  <a:schemeClr val="bg1"/>
                </a:solidFill>
                <a:hlinkClick r:id="rId10">
                  <a:extLst>
                    <a:ext uri="{A12FA001-AC4F-418D-AE19-62706E023703}">
                      <ahyp:hlinkClr xmlns:ahyp="http://schemas.microsoft.com/office/drawing/2018/hyperlinkcolor" val="tx"/>
                    </a:ext>
                  </a:extLst>
                </a:hlinkClick>
              </a:rPr>
              <a:t>Reference: Reasonable Suspicion Checklist (Final).docx</a:t>
            </a:r>
            <a:endParaRPr lang="en-US" sz="2000" dirty="0">
              <a:solidFill>
                <a:schemeClr val="bg1"/>
              </a:solidFill>
            </a:endParaRPr>
          </a:p>
        </p:txBody>
      </p:sp>
      <p:pic>
        <p:nvPicPr>
          <p:cNvPr id="16" name="JT-13 (2)">
            <a:hlinkClick r:id="" action="ppaction://media"/>
            <a:extLst>
              <a:ext uri="{FF2B5EF4-FFF2-40B4-BE49-F238E27FC236}">
                <a16:creationId xmlns:a16="http://schemas.microsoft.com/office/drawing/2014/main" id="{DAA80120-47B5-AD41-A472-54C614A77D8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683679" y="9366318"/>
            <a:ext cx="487363" cy="487363"/>
          </a:xfrm>
          <a:prstGeom prst="rect">
            <a:avLst/>
          </a:prstGeom>
        </p:spPr>
      </p:pic>
    </p:spTree>
    <p:extLst>
      <p:ext uri="{BB962C8B-B14F-4D97-AF65-F5344CB8AC3E}">
        <p14:creationId xmlns:p14="http://schemas.microsoft.com/office/powerpoint/2010/main" val="144805931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0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2620255" y="-103685"/>
            <a:ext cx="10399005" cy="10281761"/>
            <a:chOff x="0" y="0"/>
            <a:chExt cx="406400" cy="401818"/>
          </a:xfrm>
        </p:grpSpPr>
        <p:sp>
          <p:nvSpPr>
            <p:cNvPr id="3" name="Freeform 3"/>
            <p:cNvSpPr/>
            <p:nvPr/>
          </p:nvSpPr>
          <p:spPr>
            <a:xfrm>
              <a:off x="0" y="0"/>
              <a:ext cx="406400" cy="401818"/>
            </a:xfrm>
            <a:custGeom>
              <a:avLst/>
              <a:gdLst/>
              <a:ahLst/>
              <a:cxnLst/>
              <a:rect l="l" t="t" r="r" b="b"/>
              <a:pathLst>
                <a:path w="406400" h="401818">
                  <a:moveTo>
                    <a:pt x="203200" y="0"/>
                  </a:moveTo>
                  <a:lnTo>
                    <a:pt x="406400" y="0"/>
                  </a:lnTo>
                  <a:lnTo>
                    <a:pt x="203200" y="401818"/>
                  </a:lnTo>
                  <a:lnTo>
                    <a:pt x="0" y="401818"/>
                  </a:lnTo>
                  <a:lnTo>
                    <a:pt x="203200" y="0"/>
                  </a:lnTo>
                  <a:close/>
                </a:path>
              </a:pathLst>
            </a:custGeom>
            <a:solidFill>
              <a:srgbClr val="9CCC56"/>
            </a:solidFill>
          </p:spPr>
          <p:txBody>
            <a:bodyPr/>
            <a:lstStyle/>
            <a:p>
              <a:endParaRPr lang="en-US"/>
            </a:p>
          </p:txBody>
        </p:sp>
        <p:sp>
          <p:nvSpPr>
            <p:cNvPr id="4" name="TextBox 4"/>
            <p:cNvSpPr txBox="1"/>
            <p:nvPr/>
          </p:nvSpPr>
          <p:spPr>
            <a:xfrm>
              <a:off x="101600" y="-66675"/>
              <a:ext cx="203200" cy="468493"/>
            </a:xfrm>
            <a:prstGeom prst="rect">
              <a:avLst/>
            </a:prstGeom>
          </p:spPr>
          <p:txBody>
            <a:bodyPr lIns="50800" tIns="50800" rIns="50800" bIns="50800" rtlCol="0" anchor="ctr"/>
            <a:lstStyle/>
            <a:p>
              <a:pPr algn="ctr">
                <a:lnSpc>
                  <a:spcPts val="3750"/>
                </a:lnSpc>
              </a:pPr>
              <a:endParaRPr/>
            </a:p>
          </p:txBody>
        </p:sp>
      </p:grpSp>
      <p:grpSp>
        <p:nvGrpSpPr>
          <p:cNvPr id="5" name="Group 5"/>
          <p:cNvGrpSpPr/>
          <p:nvPr/>
        </p:nvGrpSpPr>
        <p:grpSpPr>
          <a:xfrm rot="-10800000">
            <a:off x="-10492175" y="6448902"/>
            <a:ext cx="15839091" cy="8353315"/>
            <a:chOff x="0" y="0"/>
            <a:chExt cx="1324457" cy="698500"/>
          </a:xfrm>
        </p:grpSpPr>
        <p:sp>
          <p:nvSpPr>
            <p:cNvPr id="6" name="Freeform 6"/>
            <p:cNvSpPr/>
            <p:nvPr/>
          </p:nvSpPr>
          <p:spPr>
            <a:xfrm>
              <a:off x="1408" y="0"/>
              <a:ext cx="1321641" cy="698500"/>
            </a:xfrm>
            <a:custGeom>
              <a:avLst/>
              <a:gdLst/>
              <a:ahLst/>
              <a:cxnLst/>
              <a:rect l="l" t="t" r="r" b="b"/>
              <a:pathLst>
                <a:path w="1321641" h="698500">
                  <a:moveTo>
                    <a:pt x="1319362" y="355587"/>
                  </a:moveTo>
                  <a:lnTo>
                    <a:pt x="1123536" y="692163"/>
                  </a:lnTo>
                  <a:cubicBezTo>
                    <a:pt x="1121253" y="696086"/>
                    <a:pt x="1117056" y="698500"/>
                    <a:pt x="1112517" y="698500"/>
                  </a:cubicBezTo>
                  <a:lnTo>
                    <a:pt x="209124" y="698500"/>
                  </a:lnTo>
                  <a:cubicBezTo>
                    <a:pt x="204585" y="698500"/>
                    <a:pt x="200388" y="696086"/>
                    <a:pt x="198105" y="692163"/>
                  </a:cubicBezTo>
                  <a:lnTo>
                    <a:pt x="2279" y="355587"/>
                  </a:lnTo>
                  <a:cubicBezTo>
                    <a:pt x="0" y="351670"/>
                    <a:pt x="0" y="346830"/>
                    <a:pt x="2279" y="342913"/>
                  </a:cubicBezTo>
                  <a:lnTo>
                    <a:pt x="198105" y="6337"/>
                  </a:lnTo>
                  <a:cubicBezTo>
                    <a:pt x="200388" y="2414"/>
                    <a:pt x="204585" y="0"/>
                    <a:pt x="209124" y="0"/>
                  </a:cubicBezTo>
                  <a:lnTo>
                    <a:pt x="1112517" y="0"/>
                  </a:lnTo>
                  <a:cubicBezTo>
                    <a:pt x="1117056" y="0"/>
                    <a:pt x="1121253" y="2414"/>
                    <a:pt x="1123536" y="6337"/>
                  </a:cubicBezTo>
                  <a:lnTo>
                    <a:pt x="1319362" y="342913"/>
                  </a:lnTo>
                  <a:cubicBezTo>
                    <a:pt x="1321641" y="346830"/>
                    <a:pt x="1321641" y="351670"/>
                    <a:pt x="1319362" y="355587"/>
                  </a:cubicBezTo>
                  <a:close/>
                </a:path>
              </a:pathLst>
            </a:custGeom>
            <a:solidFill>
              <a:srgbClr val="0A0EAE"/>
            </a:solidFill>
          </p:spPr>
          <p:txBody>
            <a:bodyPr/>
            <a:lstStyle/>
            <a:p>
              <a:endParaRPr lang="en-US"/>
            </a:p>
          </p:txBody>
        </p:sp>
        <p:sp>
          <p:nvSpPr>
            <p:cNvPr id="7" name="TextBox 7"/>
            <p:cNvSpPr txBox="1"/>
            <p:nvPr/>
          </p:nvSpPr>
          <p:spPr>
            <a:xfrm>
              <a:off x="114300" y="-66675"/>
              <a:ext cx="1095857" cy="765175"/>
            </a:xfrm>
            <a:prstGeom prst="rect">
              <a:avLst/>
            </a:prstGeom>
          </p:spPr>
          <p:txBody>
            <a:bodyPr lIns="50800" tIns="50800" rIns="50800" bIns="50800" rtlCol="0" anchor="ctr"/>
            <a:lstStyle/>
            <a:p>
              <a:pPr algn="ctr">
                <a:lnSpc>
                  <a:spcPts val="3750"/>
                </a:lnSpc>
              </a:pPr>
              <a:endParaRPr/>
            </a:p>
          </p:txBody>
        </p:sp>
      </p:grpSp>
      <p:grpSp>
        <p:nvGrpSpPr>
          <p:cNvPr id="8" name="Group 8"/>
          <p:cNvGrpSpPr/>
          <p:nvPr/>
        </p:nvGrpSpPr>
        <p:grpSpPr>
          <a:xfrm rot="-10800000">
            <a:off x="-4456247" y="-589423"/>
            <a:ext cx="11838246" cy="9805715"/>
            <a:chOff x="0" y="0"/>
            <a:chExt cx="485107" cy="401818"/>
          </a:xfrm>
        </p:grpSpPr>
        <p:sp>
          <p:nvSpPr>
            <p:cNvPr id="9" name="Freeform 9"/>
            <p:cNvSpPr/>
            <p:nvPr/>
          </p:nvSpPr>
          <p:spPr>
            <a:xfrm>
              <a:off x="11604" y="0"/>
              <a:ext cx="461898" cy="401818"/>
            </a:xfrm>
            <a:custGeom>
              <a:avLst/>
              <a:gdLst/>
              <a:ahLst/>
              <a:cxnLst/>
              <a:rect l="l" t="t" r="r" b="b"/>
              <a:pathLst>
                <a:path w="461898" h="401818">
                  <a:moveTo>
                    <a:pt x="224295" y="0"/>
                  </a:moveTo>
                  <a:lnTo>
                    <a:pt x="440804" y="0"/>
                  </a:lnTo>
                  <a:cubicBezTo>
                    <a:pt x="447789" y="0"/>
                    <a:pt x="454273" y="3625"/>
                    <a:pt x="457932" y="9575"/>
                  </a:cubicBezTo>
                  <a:cubicBezTo>
                    <a:pt x="461590" y="15525"/>
                    <a:pt x="461899" y="22947"/>
                    <a:pt x="458747" y="29180"/>
                  </a:cubicBezTo>
                  <a:lnTo>
                    <a:pt x="285059" y="372638"/>
                  </a:lnTo>
                  <a:cubicBezTo>
                    <a:pt x="276009" y="390535"/>
                    <a:pt x="257659" y="401818"/>
                    <a:pt x="237604" y="401818"/>
                  </a:cubicBezTo>
                  <a:lnTo>
                    <a:pt x="21095" y="401818"/>
                  </a:lnTo>
                  <a:cubicBezTo>
                    <a:pt x="14110" y="401818"/>
                    <a:pt x="7626" y="398193"/>
                    <a:pt x="3967" y="392243"/>
                  </a:cubicBezTo>
                  <a:cubicBezTo>
                    <a:pt x="309" y="386293"/>
                    <a:pt x="0" y="378871"/>
                    <a:pt x="3152" y="372638"/>
                  </a:cubicBezTo>
                  <a:lnTo>
                    <a:pt x="176840" y="29180"/>
                  </a:lnTo>
                  <a:cubicBezTo>
                    <a:pt x="185890" y="11283"/>
                    <a:pt x="204240" y="0"/>
                    <a:pt x="224295" y="0"/>
                  </a:cubicBezTo>
                  <a:close/>
                </a:path>
              </a:pathLst>
            </a:custGeom>
            <a:solidFill>
              <a:srgbClr val="0A0EAE"/>
            </a:solidFill>
          </p:spPr>
          <p:txBody>
            <a:bodyPr/>
            <a:lstStyle/>
            <a:p>
              <a:endParaRPr lang="en-US"/>
            </a:p>
          </p:txBody>
        </p:sp>
        <p:sp>
          <p:nvSpPr>
            <p:cNvPr id="10" name="TextBox 10"/>
            <p:cNvSpPr txBox="1"/>
            <p:nvPr/>
          </p:nvSpPr>
          <p:spPr>
            <a:xfrm>
              <a:off x="101600" y="-66675"/>
              <a:ext cx="281907" cy="468493"/>
            </a:xfrm>
            <a:prstGeom prst="rect">
              <a:avLst/>
            </a:prstGeom>
          </p:spPr>
          <p:txBody>
            <a:bodyPr lIns="50800" tIns="50800" rIns="50800" bIns="50800" rtlCol="0" anchor="ctr"/>
            <a:lstStyle/>
            <a:p>
              <a:pPr algn="ctr">
                <a:lnSpc>
                  <a:spcPts val="3750"/>
                </a:lnSpc>
              </a:pPr>
              <a:endParaRPr/>
            </a:p>
          </p:txBody>
        </p:sp>
      </p:grpSp>
      <p:grpSp>
        <p:nvGrpSpPr>
          <p:cNvPr id="11" name="Group 11"/>
          <p:cNvGrpSpPr/>
          <p:nvPr/>
        </p:nvGrpSpPr>
        <p:grpSpPr>
          <a:xfrm rot="-10800000">
            <a:off x="-1016880" y="9651350"/>
            <a:ext cx="4035505" cy="818745"/>
            <a:chOff x="0" y="0"/>
            <a:chExt cx="5380674" cy="1091660"/>
          </a:xfrm>
        </p:grpSpPr>
        <p:sp>
          <p:nvSpPr>
            <p:cNvPr id="12" name="Freeform 12"/>
            <p:cNvSpPr/>
            <p:nvPr/>
          </p:nvSpPr>
          <p:spPr>
            <a:xfrm>
              <a:off x="2599374" y="0"/>
              <a:ext cx="2781300" cy="1091660"/>
            </a:xfrm>
            <a:custGeom>
              <a:avLst/>
              <a:gdLst/>
              <a:ahLst/>
              <a:cxnLst/>
              <a:rect l="l" t="t" r="r" b="b"/>
              <a:pathLst>
                <a:path w="2781300" h="1091660">
                  <a:moveTo>
                    <a:pt x="0" y="0"/>
                  </a:moveTo>
                  <a:lnTo>
                    <a:pt x="2781300" y="0"/>
                  </a:lnTo>
                  <a:lnTo>
                    <a:pt x="2781300" y="1091660"/>
                  </a:lnTo>
                  <a:lnTo>
                    <a:pt x="0" y="109166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0" y="0"/>
              <a:ext cx="2487304" cy="1091660"/>
            </a:xfrm>
            <a:custGeom>
              <a:avLst/>
              <a:gdLst/>
              <a:ahLst/>
              <a:cxnLst/>
              <a:rect l="l" t="t" r="r" b="b"/>
              <a:pathLst>
                <a:path w="2487304" h="1091660">
                  <a:moveTo>
                    <a:pt x="0" y="0"/>
                  </a:moveTo>
                  <a:lnTo>
                    <a:pt x="2487304" y="0"/>
                  </a:lnTo>
                  <a:lnTo>
                    <a:pt x="2487304" y="1091660"/>
                  </a:lnTo>
                  <a:lnTo>
                    <a:pt x="0" y="1091660"/>
                  </a:lnTo>
                  <a:lnTo>
                    <a:pt x="0" y="0"/>
                  </a:lnTo>
                  <a:close/>
                </a:path>
              </a:pathLst>
            </a:custGeom>
            <a:blipFill>
              <a:blip>
                <a:extLst>
                  <a:ext uri="{96DAC541-7B7A-43D3-8B79-37D633B846F1}">
                    <asvg:svgBlip xmlns:asvg="http://schemas.microsoft.com/office/drawing/2016/SVG/main" r:embed="rId5"/>
                  </a:ext>
                </a:extLst>
              </a:blip>
              <a:stretch>
                <a:fillRect r="-11819"/>
              </a:stretch>
            </a:blipFill>
          </p:spPr>
          <p:txBody>
            <a:bodyPr/>
            <a:lstStyle/>
            <a:p>
              <a:endParaRPr lang="en-US"/>
            </a:p>
          </p:txBody>
        </p:sp>
      </p:grpSp>
      <p:grpSp>
        <p:nvGrpSpPr>
          <p:cNvPr id="14" name="Group 14"/>
          <p:cNvGrpSpPr/>
          <p:nvPr/>
        </p:nvGrpSpPr>
        <p:grpSpPr>
          <a:xfrm rot="-10800000">
            <a:off x="-2082884" y="-1416578"/>
            <a:ext cx="4307273" cy="3015761"/>
            <a:chOff x="0" y="0"/>
            <a:chExt cx="505660" cy="354041"/>
          </a:xfrm>
        </p:grpSpPr>
        <p:sp>
          <p:nvSpPr>
            <p:cNvPr id="15" name="Freeform 15"/>
            <p:cNvSpPr/>
            <p:nvPr/>
          </p:nvSpPr>
          <p:spPr>
            <a:xfrm>
              <a:off x="24845" y="0"/>
              <a:ext cx="455970" cy="354041"/>
            </a:xfrm>
            <a:custGeom>
              <a:avLst/>
              <a:gdLst/>
              <a:ahLst/>
              <a:cxnLst/>
              <a:rect l="l" t="t" r="r" b="b"/>
              <a:pathLst>
                <a:path w="455970" h="354041">
                  <a:moveTo>
                    <a:pt x="241264" y="0"/>
                  </a:moveTo>
                  <a:lnTo>
                    <a:pt x="417906" y="0"/>
                  </a:lnTo>
                  <a:cubicBezTo>
                    <a:pt x="430904" y="0"/>
                    <a:pt x="442917" y="6926"/>
                    <a:pt x="449431" y="18174"/>
                  </a:cubicBezTo>
                  <a:cubicBezTo>
                    <a:pt x="455944" y="29422"/>
                    <a:pt x="455970" y="43288"/>
                    <a:pt x="449500" y="54561"/>
                  </a:cubicBezTo>
                  <a:lnTo>
                    <a:pt x="308931" y="299480"/>
                  </a:lnTo>
                  <a:cubicBezTo>
                    <a:pt x="289560" y="333229"/>
                    <a:pt x="253619" y="354041"/>
                    <a:pt x="214706" y="354041"/>
                  </a:cubicBezTo>
                  <a:lnTo>
                    <a:pt x="38064" y="354041"/>
                  </a:lnTo>
                  <a:cubicBezTo>
                    <a:pt x="25066" y="354041"/>
                    <a:pt x="13053" y="347115"/>
                    <a:pt x="6540" y="335867"/>
                  </a:cubicBezTo>
                  <a:cubicBezTo>
                    <a:pt x="27" y="324619"/>
                    <a:pt x="0" y="310753"/>
                    <a:pt x="6470" y="299480"/>
                  </a:cubicBezTo>
                  <a:lnTo>
                    <a:pt x="147040" y="54561"/>
                  </a:lnTo>
                  <a:cubicBezTo>
                    <a:pt x="166410" y="20812"/>
                    <a:pt x="202351" y="0"/>
                    <a:pt x="241264" y="0"/>
                  </a:cubicBezTo>
                  <a:close/>
                </a:path>
              </a:pathLst>
            </a:custGeom>
            <a:solidFill>
              <a:srgbClr val="1D7363"/>
            </a:solidFill>
          </p:spPr>
          <p:txBody>
            <a:bodyPr/>
            <a:lstStyle/>
            <a:p>
              <a:endParaRPr lang="en-US"/>
            </a:p>
          </p:txBody>
        </p:sp>
        <p:sp>
          <p:nvSpPr>
            <p:cNvPr id="16" name="TextBox 16"/>
            <p:cNvSpPr txBox="1"/>
            <p:nvPr/>
          </p:nvSpPr>
          <p:spPr>
            <a:xfrm>
              <a:off x="101600" y="-66675"/>
              <a:ext cx="302460" cy="420716"/>
            </a:xfrm>
            <a:prstGeom prst="rect">
              <a:avLst/>
            </a:prstGeom>
          </p:spPr>
          <p:txBody>
            <a:bodyPr lIns="50800" tIns="50800" rIns="50800" bIns="50800" rtlCol="0" anchor="ctr"/>
            <a:lstStyle/>
            <a:p>
              <a:pPr algn="ctr">
                <a:lnSpc>
                  <a:spcPts val="3750"/>
                </a:lnSpc>
              </a:pPr>
              <a:endParaRPr/>
            </a:p>
          </p:txBody>
        </p:sp>
      </p:grpSp>
      <p:sp>
        <p:nvSpPr>
          <p:cNvPr id="17" name="Freeform 17"/>
          <p:cNvSpPr/>
          <p:nvPr/>
        </p:nvSpPr>
        <p:spPr>
          <a:xfrm rot="-10800000">
            <a:off x="-378756" y="-275047"/>
            <a:ext cx="1118845" cy="911859"/>
          </a:xfrm>
          <a:custGeom>
            <a:avLst/>
            <a:gdLst/>
            <a:ahLst/>
            <a:cxnLst/>
            <a:rect l="l" t="t" r="r" b="b"/>
            <a:pathLst>
              <a:path w="1118845" h="911859">
                <a:moveTo>
                  <a:pt x="0" y="0"/>
                </a:moveTo>
                <a:lnTo>
                  <a:pt x="1118845" y="0"/>
                </a:lnTo>
                <a:lnTo>
                  <a:pt x="1118845" y="911859"/>
                </a:lnTo>
                <a:lnTo>
                  <a:pt x="0" y="911859"/>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Freeform 18"/>
          <p:cNvSpPr/>
          <p:nvPr/>
        </p:nvSpPr>
        <p:spPr>
          <a:xfrm>
            <a:off x="14051209" y="10009713"/>
            <a:ext cx="7315200" cy="707451"/>
          </a:xfrm>
          <a:custGeom>
            <a:avLst/>
            <a:gdLst/>
            <a:ahLst/>
            <a:cxnLst/>
            <a:rect l="l" t="t" r="r" b="b"/>
            <a:pathLst>
              <a:path w="7315200" h="707451">
                <a:moveTo>
                  <a:pt x="0" y="0"/>
                </a:moveTo>
                <a:lnTo>
                  <a:pt x="7315200" y="0"/>
                </a:lnTo>
                <a:lnTo>
                  <a:pt x="7315200" y="707451"/>
                </a:lnTo>
                <a:lnTo>
                  <a:pt x="0" y="707451"/>
                </a:lnTo>
                <a:lnTo>
                  <a:pt x="0" y="0"/>
                </a:lnTo>
                <a:close/>
              </a:path>
            </a:pathLst>
          </a:custGeom>
          <a:blipFill>
            <a:blip>
              <a:extLst>
                <a:ext uri="{96DAC541-7B7A-43D3-8B79-37D633B846F1}">
                  <asvg:svgBlip xmlns:asvg="http://schemas.microsoft.com/office/drawing/2016/SVG/main" r:embed="rId7"/>
                </a:ext>
              </a:extLst>
            </a:blip>
            <a:stretch>
              <a:fillRect t="-419596"/>
            </a:stretch>
          </a:blipFill>
        </p:spPr>
        <p:txBody>
          <a:bodyPr/>
          <a:lstStyle/>
          <a:p>
            <a:endParaRPr lang="en-US"/>
          </a:p>
        </p:txBody>
      </p:sp>
      <p:grpSp>
        <p:nvGrpSpPr>
          <p:cNvPr id="25" name="Group 25"/>
          <p:cNvGrpSpPr/>
          <p:nvPr/>
        </p:nvGrpSpPr>
        <p:grpSpPr>
          <a:xfrm>
            <a:off x="16436483" y="-2840784"/>
            <a:ext cx="5114374" cy="4395165"/>
            <a:chOff x="0" y="0"/>
            <a:chExt cx="812800" cy="698500"/>
          </a:xfrm>
        </p:grpSpPr>
        <p:sp>
          <p:nvSpPr>
            <p:cNvPr id="26" name="Freeform 26"/>
            <p:cNvSpPr/>
            <p:nvPr/>
          </p:nvSpPr>
          <p:spPr>
            <a:xfrm>
              <a:off x="4360" y="0"/>
              <a:ext cx="804080" cy="698500"/>
            </a:xfrm>
            <a:custGeom>
              <a:avLst/>
              <a:gdLst/>
              <a:ahLst/>
              <a:cxnLst/>
              <a:rect l="l" t="t" r="r" b="b"/>
              <a:pathLst>
                <a:path w="804080" h="698500">
                  <a:moveTo>
                    <a:pt x="797021" y="368876"/>
                  </a:moveTo>
                  <a:lnTo>
                    <a:pt x="616659" y="678874"/>
                  </a:lnTo>
                  <a:cubicBezTo>
                    <a:pt x="609589" y="691025"/>
                    <a:pt x="596592" y="698500"/>
                    <a:pt x="582534" y="698500"/>
                  </a:cubicBezTo>
                  <a:lnTo>
                    <a:pt x="221546" y="698500"/>
                  </a:lnTo>
                  <a:cubicBezTo>
                    <a:pt x="207488" y="698500"/>
                    <a:pt x="194491" y="691025"/>
                    <a:pt x="187421" y="678874"/>
                  </a:cubicBezTo>
                  <a:lnTo>
                    <a:pt x="7059" y="368876"/>
                  </a:lnTo>
                  <a:cubicBezTo>
                    <a:pt x="0" y="356744"/>
                    <a:pt x="0" y="341756"/>
                    <a:pt x="7059" y="329624"/>
                  </a:cubicBezTo>
                  <a:lnTo>
                    <a:pt x="187421" y="19626"/>
                  </a:lnTo>
                  <a:cubicBezTo>
                    <a:pt x="194491" y="7475"/>
                    <a:pt x="207488" y="0"/>
                    <a:pt x="221546" y="0"/>
                  </a:cubicBezTo>
                  <a:lnTo>
                    <a:pt x="582534" y="0"/>
                  </a:lnTo>
                  <a:cubicBezTo>
                    <a:pt x="596592" y="0"/>
                    <a:pt x="609589" y="7475"/>
                    <a:pt x="616659" y="19626"/>
                  </a:cubicBezTo>
                  <a:lnTo>
                    <a:pt x="797021" y="329624"/>
                  </a:lnTo>
                  <a:cubicBezTo>
                    <a:pt x="804080" y="341756"/>
                    <a:pt x="804080" y="356744"/>
                    <a:pt x="797021" y="368876"/>
                  </a:cubicBezTo>
                  <a:close/>
                </a:path>
              </a:pathLst>
            </a:custGeom>
            <a:solidFill>
              <a:srgbClr val="0A0EAE"/>
            </a:solidFill>
          </p:spPr>
          <p:txBody>
            <a:bodyPr/>
            <a:lstStyle/>
            <a:p>
              <a:endParaRPr lang="en-US"/>
            </a:p>
          </p:txBody>
        </p:sp>
        <p:sp>
          <p:nvSpPr>
            <p:cNvPr id="27" name="TextBox 27"/>
            <p:cNvSpPr txBox="1"/>
            <p:nvPr/>
          </p:nvSpPr>
          <p:spPr>
            <a:xfrm>
              <a:off x="114300" y="-66675"/>
              <a:ext cx="584200" cy="765175"/>
            </a:xfrm>
            <a:prstGeom prst="rect">
              <a:avLst/>
            </a:prstGeom>
          </p:spPr>
          <p:txBody>
            <a:bodyPr lIns="50800" tIns="50800" rIns="50800" bIns="50800" rtlCol="0" anchor="ctr"/>
            <a:lstStyle/>
            <a:p>
              <a:pPr algn="ctr">
                <a:lnSpc>
                  <a:spcPts val="3750"/>
                </a:lnSpc>
              </a:pPr>
              <a:endParaRPr/>
            </a:p>
          </p:txBody>
        </p:sp>
      </p:grpSp>
      <p:sp>
        <p:nvSpPr>
          <p:cNvPr id="28" name="Freeform 28"/>
          <p:cNvSpPr/>
          <p:nvPr/>
        </p:nvSpPr>
        <p:spPr>
          <a:xfrm>
            <a:off x="16809791" y="385226"/>
            <a:ext cx="899017" cy="732699"/>
          </a:xfrm>
          <a:custGeom>
            <a:avLst/>
            <a:gdLst/>
            <a:ahLst/>
            <a:cxnLst/>
            <a:rect l="l" t="t" r="r" b="b"/>
            <a:pathLst>
              <a:path w="899017" h="732699">
                <a:moveTo>
                  <a:pt x="0" y="0"/>
                </a:moveTo>
                <a:lnTo>
                  <a:pt x="899018" y="0"/>
                </a:lnTo>
                <a:lnTo>
                  <a:pt x="899018" y="732699"/>
                </a:lnTo>
                <a:lnTo>
                  <a:pt x="0" y="732699"/>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9" name="Freeform 29"/>
          <p:cNvSpPr/>
          <p:nvPr/>
        </p:nvSpPr>
        <p:spPr>
          <a:xfrm rot="-5400000">
            <a:off x="17259300" y="7096804"/>
            <a:ext cx="2057400" cy="807530"/>
          </a:xfrm>
          <a:custGeom>
            <a:avLst/>
            <a:gdLst/>
            <a:ahLst/>
            <a:cxnLst/>
            <a:rect l="l" t="t" r="r" b="b"/>
            <a:pathLst>
              <a:path w="2057400" h="807530">
                <a:moveTo>
                  <a:pt x="0" y="0"/>
                </a:moveTo>
                <a:lnTo>
                  <a:pt x="2057400" y="0"/>
                </a:lnTo>
                <a:lnTo>
                  <a:pt x="2057400" y="807530"/>
                </a:lnTo>
                <a:lnTo>
                  <a:pt x="0" y="807530"/>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0" name="Freeform 30"/>
          <p:cNvSpPr/>
          <p:nvPr/>
        </p:nvSpPr>
        <p:spPr>
          <a:xfrm>
            <a:off x="10193891" y="-3622115"/>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1" name="Freeform 31"/>
          <p:cNvSpPr/>
          <p:nvPr/>
        </p:nvSpPr>
        <p:spPr>
          <a:xfrm>
            <a:off x="-2381563" y="3206674"/>
            <a:ext cx="7107908" cy="6530391"/>
          </a:xfrm>
          <a:custGeom>
            <a:avLst/>
            <a:gdLst/>
            <a:ahLst/>
            <a:cxnLst/>
            <a:rect l="l" t="t" r="r" b="b"/>
            <a:pathLst>
              <a:path w="7107908" h="6530391">
                <a:moveTo>
                  <a:pt x="0" y="0"/>
                </a:moveTo>
                <a:lnTo>
                  <a:pt x="7107908" y="0"/>
                </a:lnTo>
                <a:lnTo>
                  <a:pt x="7107908" y="6530390"/>
                </a:lnTo>
                <a:lnTo>
                  <a:pt x="0" y="6530390"/>
                </a:lnTo>
                <a:lnTo>
                  <a:pt x="0" y="0"/>
                </a:lnTo>
                <a:close/>
              </a:path>
            </a:pathLst>
          </a:custGeom>
          <a:blipFill>
            <a:blip>
              <a:alphaModFix amt="6000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34" name="TextBox 34"/>
          <p:cNvSpPr txBox="1"/>
          <p:nvPr/>
        </p:nvSpPr>
        <p:spPr>
          <a:xfrm>
            <a:off x="6935049" y="498346"/>
            <a:ext cx="9874741" cy="1858201"/>
          </a:xfrm>
          <a:prstGeom prst="rect">
            <a:avLst/>
          </a:prstGeom>
        </p:spPr>
        <p:txBody>
          <a:bodyPr wrap="square" lIns="0" tIns="0" rIns="0" bIns="0" rtlCol="0" anchor="t">
            <a:spAutoFit/>
          </a:bodyPr>
          <a:lstStyle/>
          <a:p>
            <a:pPr algn="ctr">
              <a:lnSpc>
                <a:spcPts val="7474"/>
              </a:lnSpc>
            </a:pPr>
            <a:r>
              <a:rPr lang="en-US" sz="4800" b="1" dirty="0">
                <a:solidFill>
                  <a:srgbClr val="F5D656"/>
                </a:solidFill>
                <a:latin typeface="Chakra Petch Bold"/>
                <a:ea typeface="Chakra Petch Bold"/>
                <a:cs typeface="Chakra Petch Bold"/>
                <a:sym typeface="Chakra Petch Bold"/>
              </a:rPr>
              <a:t>Issues That May Arise at the Collection Site</a:t>
            </a:r>
          </a:p>
        </p:txBody>
      </p:sp>
      <p:sp>
        <p:nvSpPr>
          <p:cNvPr id="43" name="Freeform 43"/>
          <p:cNvSpPr/>
          <p:nvPr/>
        </p:nvSpPr>
        <p:spPr>
          <a:xfrm>
            <a:off x="14510944" y="1271302"/>
            <a:ext cx="1138258" cy="1264732"/>
          </a:xfrm>
          <a:custGeom>
            <a:avLst/>
            <a:gdLst/>
            <a:ahLst/>
            <a:cxnLst/>
            <a:rect l="l" t="t" r="r" b="b"/>
            <a:pathLst>
              <a:path w="1138258" h="1264732">
                <a:moveTo>
                  <a:pt x="0" y="0"/>
                </a:moveTo>
                <a:lnTo>
                  <a:pt x="1138259" y="0"/>
                </a:lnTo>
                <a:lnTo>
                  <a:pt x="1138259" y="1264731"/>
                </a:lnTo>
                <a:lnTo>
                  <a:pt x="0" y="1264731"/>
                </a:lnTo>
                <a:lnTo>
                  <a:pt x="0" y="0"/>
                </a:lnTo>
                <a:close/>
              </a:path>
            </a:pathLst>
          </a:custGeom>
          <a:blipFill>
            <a:blip>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44" name="Picture 2" descr="100+ Man Looking At His Watch Sitting On A Waiting Room ...">
            <a:extLst>
              <a:ext uri="{FF2B5EF4-FFF2-40B4-BE49-F238E27FC236}">
                <a16:creationId xmlns:a16="http://schemas.microsoft.com/office/drawing/2014/main" id="{4B1B9165-3522-FD42-6B5A-FB958583D1F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b="15730"/>
          <a:stretch>
            <a:fillRect/>
          </a:stretch>
        </p:blipFill>
        <p:spPr bwMode="auto">
          <a:xfrm>
            <a:off x="4902617" y="2505153"/>
            <a:ext cx="12806190" cy="68102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5" name="JT-9 (3)">
            <a:hlinkClick r:id="" action="ppaction://media"/>
            <a:extLst>
              <a:ext uri="{FF2B5EF4-FFF2-40B4-BE49-F238E27FC236}">
                <a16:creationId xmlns:a16="http://schemas.microsoft.com/office/drawing/2014/main" id="{C32F33A8-ACFC-4F2A-28F5-ABCAE230B162}"/>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3881067" y="9249702"/>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49300"/>
    </mc:Choice>
    <mc:Fallback xmlns="">
      <p:transition spd="slow" advClick="0" advTm="49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088"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82DD7-A08C-B2D3-E529-FB8DE86500C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B5732AC-BD86-7648-8E2B-FB24679665DF}"/>
              </a:ext>
            </a:extLst>
          </p:cNvPr>
          <p:cNvGrpSpPr/>
          <p:nvPr/>
        </p:nvGrpSpPr>
        <p:grpSpPr>
          <a:xfrm>
            <a:off x="9334500" y="-443877"/>
            <a:ext cx="13168026" cy="11316273"/>
            <a:chOff x="0" y="0"/>
            <a:chExt cx="812800" cy="698500"/>
          </a:xfrm>
        </p:grpSpPr>
        <p:sp>
          <p:nvSpPr>
            <p:cNvPr id="3" name="Freeform 3">
              <a:extLst>
                <a:ext uri="{FF2B5EF4-FFF2-40B4-BE49-F238E27FC236}">
                  <a16:creationId xmlns:a16="http://schemas.microsoft.com/office/drawing/2014/main" id="{3F42E4F6-AF28-9174-0DC1-8811CAA621AB}"/>
                </a:ext>
              </a:extLst>
            </p:cNvPr>
            <p:cNvSpPr/>
            <p:nvPr/>
          </p:nvSpPr>
          <p:spPr>
            <a:xfrm>
              <a:off x="3387" y="0"/>
              <a:ext cx="806026" cy="698500"/>
            </a:xfrm>
            <a:custGeom>
              <a:avLst/>
              <a:gdLst/>
              <a:ahLst/>
              <a:cxnLst/>
              <a:rect l="l" t="t" r="r" b="b"/>
              <a:pathLst>
                <a:path w="806026" h="698500">
                  <a:moveTo>
                    <a:pt x="800543" y="364495"/>
                  </a:moveTo>
                  <a:lnTo>
                    <a:pt x="615083" y="683255"/>
                  </a:lnTo>
                  <a:cubicBezTo>
                    <a:pt x="609591" y="692693"/>
                    <a:pt x="599495" y="698500"/>
                    <a:pt x="588575" y="698500"/>
                  </a:cubicBezTo>
                  <a:lnTo>
                    <a:pt x="217451" y="698500"/>
                  </a:lnTo>
                  <a:cubicBezTo>
                    <a:pt x="206531" y="698500"/>
                    <a:pt x="196435" y="692693"/>
                    <a:pt x="190943" y="683255"/>
                  </a:cubicBezTo>
                  <a:lnTo>
                    <a:pt x="5483" y="364495"/>
                  </a:lnTo>
                  <a:cubicBezTo>
                    <a:pt x="0" y="355071"/>
                    <a:pt x="0" y="343429"/>
                    <a:pt x="5483" y="334005"/>
                  </a:cubicBezTo>
                  <a:lnTo>
                    <a:pt x="190943" y="15245"/>
                  </a:lnTo>
                  <a:cubicBezTo>
                    <a:pt x="196435" y="5807"/>
                    <a:pt x="206531" y="0"/>
                    <a:pt x="217451" y="0"/>
                  </a:cubicBezTo>
                  <a:lnTo>
                    <a:pt x="588575" y="0"/>
                  </a:lnTo>
                  <a:cubicBezTo>
                    <a:pt x="599495" y="0"/>
                    <a:pt x="609591" y="5807"/>
                    <a:pt x="615083" y="15245"/>
                  </a:cubicBezTo>
                  <a:lnTo>
                    <a:pt x="800543" y="334005"/>
                  </a:lnTo>
                  <a:cubicBezTo>
                    <a:pt x="806026" y="343429"/>
                    <a:pt x="806026" y="355071"/>
                    <a:pt x="800543" y="364495"/>
                  </a:cubicBezTo>
                  <a:close/>
                </a:path>
              </a:pathLst>
            </a:custGeom>
            <a:solidFill>
              <a:srgbClr val="0A0EAE"/>
            </a:solidFill>
          </p:spPr>
          <p:txBody>
            <a:bodyPr/>
            <a:lstStyle/>
            <a:p>
              <a:endParaRPr lang="en-US"/>
            </a:p>
          </p:txBody>
        </p:sp>
        <p:sp>
          <p:nvSpPr>
            <p:cNvPr id="4" name="TextBox 4">
              <a:extLst>
                <a:ext uri="{FF2B5EF4-FFF2-40B4-BE49-F238E27FC236}">
                  <a16:creationId xmlns:a16="http://schemas.microsoft.com/office/drawing/2014/main" id="{5C1FE07B-08AF-D6AD-E4B0-D60EA47B57BE}"/>
                </a:ext>
              </a:extLst>
            </p:cNvPr>
            <p:cNvSpPr txBox="1"/>
            <p:nvPr/>
          </p:nvSpPr>
          <p:spPr>
            <a:xfrm>
              <a:off x="114300" y="-66675"/>
              <a:ext cx="584200" cy="765175"/>
            </a:xfrm>
            <a:prstGeom prst="rect">
              <a:avLst/>
            </a:prstGeom>
          </p:spPr>
          <p:txBody>
            <a:bodyPr lIns="50800" tIns="50800" rIns="50800" bIns="50800" rtlCol="0" anchor="ctr"/>
            <a:lstStyle/>
            <a:p>
              <a:pPr algn="ctr">
                <a:lnSpc>
                  <a:spcPts val="3750"/>
                </a:lnSpc>
              </a:pPr>
              <a:endParaRPr/>
            </a:p>
          </p:txBody>
        </p:sp>
      </p:grpSp>
      <p:grpSp>
        <p:nvGrpSpPr>
          <p:cNvPr id="5" name="Group 5">
            <a:extLst>
              <a:ext uri="{FF2B5EF4-FFF2-40B4-BE49-F238E27FC236}">
                <a16:creationId xmlns:a16="http://schemas.microsoft.com/office/drawing/2014/main" id="{57E4251B-6DF4-C751-FF85-869EA298CC91}"/>
              </a:ext>
            </a:extLst>
          </p:cNvPr>
          <p:cNvGrpSpPr/>
          <p:nvPr/>
        </p:nvGrpSpPr>
        <p:grpSpPr>
          <a:xfrm>
            <a:off x="9886950" y="-2642796"/>
            <a:ext cx="13708112" cy="11783448"/>
            <a:chOff x="0" y="0"/>
            <a:chExt cx="812800" cy="698680"/>
          </a:xfrm>
        </p:grpSpPr>
        <p:sp>
          <p:nvSpPr>
            <p:cNvPr id="6" name="Freeform 6">
              <a:extLst>
                <a:ext uri="{FF2B5EF4-FFF2-40B4-BE49-F238E27FC236}">
                  <a16:creationId xmlns:a16="http://schemas.microsoft.com/office/drawing/2014/main" id="{7DA642C1-DB27-7626-89F4-79EA9A43677E}"/>
                </a:ext>
              </a:extLst>
            </p:cNvPr>
            <p:cNvSpPr/>
            <p:nvPr/>
          </p:nvSpPr>
          <p:spPr>
            <a:xfrm>
              <a:off x="3253" y="0"/>
              <a:ext cx="806295" cy="698680"/>
            </a:xfrm>
            <a:custGeom>
              <a:avLst/>
              <a:gdLst/>
              <a:ahLst/>
              <a:cxnLst/>
              <a:rect l="l" t="t" r="r" b="b"/>
              <a:pathLst>
                <a:path w="806295" h="698680">
                  <a:moveTo>
                    <a:pt x="801028" y="363986"/>
                  </a:moveTo>
                  <a:lnTo>
                    <a:pt x="614866" y="684035"/>
                  </a:lnTo>
                  <a:cubicBezTo>
                    <a:pt x="609592" y="693102"/>
                    <a:pt x="599894" y="698680"/>
                    <a:pt x="589404" y="698680"/>
                  </a:cubicBezTo>
                  <a:lnTo>
                    <a:pt x="216890" y="698680"/>
                  </a:lnTo>
                  <a:cubicBezTo>
                    <a:pt x="206400" y="698680"/>
                    <a:pt x="196702" y="693102"/>
                    <a:pt x="191428" y="684035"/>
                  </a:cubicBezTo>
                  <a:lnTo>
                    <a:pt x="5266" y="363986"/>
                  </a:lnTo>
                  <a:cubicBezTo>
                    <a:pt x="0" y="354932"/>
                    <a:pt x="0" y="343748"/>
                    <a:pt x="5266" y="334694"/>
                  </a:cubicBezTo>
                  <a:lnTo>
                    <a:pt x="191428" y="14646"/>
                  </a:lnTo>
                  <a:cubicBezTo>
                    <a:pt x="196702" y="5578"/>
                    <a:pt x="206400" y="0"/>
                    <a:pt x="216890" y="0"/>
                  </a:cubicBezTo>
                  <a:lnTo>
                    <a:pt x="589404" y="0"/>
                  </a:lnTo>
                  <a:cubicBezTo>
                    <a:pt x="599894" y="0"/>
                    <a:pt x="609592" y="5578"/>
                    <a:pt x="614866" y="14646"/>
                  </a:cubicBezTo>
                  <a:lnTo>
                    <a:pt x="801028" y="334694"/>
                  </a:lnTo>
                  <a:cubicBezTo>
                    <a:pt x="806294" y="343748"/>
                    <a:pt x="806294" y="354932"/>
                    <a:pt x="801028" y="363986"/>
                  </a:cubicBezTo>
                  <a:close/>
                </a:path>
              </a:pathLst>
            </a:custGeom>
            <a:solidFill>
              <a:srgbClr val="9CCC56"/>
            </a:solidFill>
          </p:spPr>
          <p:txBody>
            <a:bodyPr/>
            <a:lstStyle/>
            <a:p>
              <a:endParaRPr lang="en-US"/>
            </a:p>
          </p:txBody>
        </p:sp>
        <p:sp>
          <p:nvSpPr>
            <p:cNvPr id="7" name="TextBox 7">
              <a:extLst>
                <a:ext uri="{FF2B5EF4-FFF2-40B4-BE49-F238E27FC236}">
                  <a16:creationId xmlns:a16="http://schemas.microsoft.com/office/drawing/2014/main" id="{D72769E1-FC5D-0EB5-1CCB-4504FEF32BEA}"/>
                </a:ext>
              </a:extLst>
            </p:cNvPr>
            <p:cNvSpPr txBox="1"/>
            <p:nvPr/>
          </p:nvSpPr>
          <p:spPr>
            <a:xfrm>
              <a:off x="114300" y="-66675"/>
              <a:ext cx="584200" cy="765355"/>
            </a:xfrm>
            <a:prstGeom prst="rect">
              <a:avLst/>
            </a:prstGeom>
          </p:spPr>
          <p:txBody>
            <a:bodyPr lIns="50800" tIns="50800" rIns="50800" bIns="50800" rtlCol="0" anchor="ctr"/>
            <a:lstStyle/>
            <a:p>
              <a:pPr algn="ctr">
                <a:lnSpc>
                  <a:spcPts val="3750"/>
                </a:lnSpc>
              </a:pPr>
              <a:endParaRPr/>
            </a:p>
          </p:txBody>
        </p:sp>
      </p:grpSp>
      <p:grpSp>
        <p:nvGrpSpPr>
          <p:cNvPr id="8" name="Group 8">
            <a:extLst>
              <a:ext uri="{FF2B5EF4-FFF2-40B4-BE49-F238E27FC236}">
                <a16:creationId xmlns:a16="http://schemas.microsoft.com/office/drawing/2014/main" id="{7E2A32C3-03BE-F1B2-6072-3A0837DA1736}"/>
              </a:ext>
            </a:extLst>
          </p:cNvPr>
          <p:cNvGrpSpPr/>
          <p:nvPr/>
        </p:nvGrpSpPr>
        <p:grpSpPr>
          <a:xfrm>
            <a:off x="-3349299" y="-2840784"/>
            <a:ext cx="5114374" cy="4395165"/>
            <a:chOff x="0" y="0"/>
            <a:chExt cx="812800" cy="698500"/>
          </a:xfrm>
        </p:grpSpPr>
        <p:sp>
          <p:nvSpPr>
            <p:cNvPr id="9" name="Freeform 9">
              <a:extLst>
                <a:ext uri="{FF2B5EF4-FFF2-40B4-BE49-F238E27FC236}">
                  <a16:creationId xmlns:a16="http://schemas.microsoft.com/office/drawing/2014/main" id="{65227A62-C38D-04EE-5FB9-535BD51F4B9F}"/>
                </a:ext>
              </a:extLst>
            </p:cNvPr>
            <p:cNvSpPr/>
            <p:nvPr/>
          </p:nvSpPr>
          <p:spPr>
            <a:xfrm>
              <a:off x="4360" y="0"/>
              <a:ext cx="804080" cy="698500"/>
            </a:xfrm>
            <a:custGeom>
              <a:avLst/>
              <a:gdLst/>
              <a:ahLst/>
              <a:cxnLst/>
              <a:rect l="l" t="t" r="r" b="b"/>
              <a:pathLst>
                <a:path w="804080" h="698500">
                  <a:moveTo>
                    <a:pt x="797021" y="368876"/>
                  </a:moveTo>
                  <a:lnTo>
                    <a:pt x="616659" y="678874"/>
                  </a:lnTo>
                  <a:cubicBezTo>
                    <a:pt x="609589" y="691025"/>
                    <a:pt x="596592" y="698500"/>
                    <a:pt x="582534" y="698500"/>
                  </a:cubicBezTo>
                  <a:lnTo>
                    <a:pt x="221546" y="698500"/>
                  </a:lnTo>
                  <a:cubicBezTo>
                    <a:pt x="207488" y="698500"/>
                    <a:pt x="194491" y="691025"/>
                    <a:pt x="187421" y="678874"/>
                  </a:cubicBezTo>
                  <a:lnTo>
                    <a:pt x="7059" y="368876"/>
                  </a:lnTo>
                  <a:cubicBezTo>
                    <a:pt x="0" y="356744"/>
                    <a:pt x="0" y="341756"/>
                    <a:pt x="7059" y="329624"/>
                  </a:cubicBezTo>
                  <a:lnTo>
                    <a:pt x="187421" y="19626"/>
                  </a:lnTo>
                  <a:cubicBezTo>
                    <a:pt x="194491" y="7475"/>
                    <a:pt x="207488" y="0"/>
                    <a:pt x="221546" y="0"/>
                  </a:cubicBezTo>
                  <a:lnTo>
                    <a:pt x="582534" y="0"/>
                  </a:lnTo>
                  <a:cubicBezTo>
                    <a:pt x="596592" y="0"/>
                    <a:pt x="609589" y="7475"/>
                    <a:pt x="616659" y="19626"/>
                  </a:cubicBezTo>
                  <a:lnTo>
                    <a:pt x="797021" y="329624"/>
                  </a:lnTo>
                  <a:cubicBezTo>
                    <a:pt x="804080" y="341756"/>
                    <a:pt x="804080" y="356744"/>
                    <a:pt x="797021" y="368876"/>
                  </a:cubicBezTo>
                  <a:close/>
                </a:path>
              </a:pathLst>
            </a:custGeom>
            <a:solidFill>
              <a:srgbClr val="9CCC56"/>
            </a:solidFill>
          </p:spPr>
          <p:txBody>
            <a:bodyPr/>
            <a:lstStyle/>
            <a:p>
              <a:endParaRPr lang="en-US"/>
            </a:p>
          </p:txBody>
        </p:sp>
        <p:sp>
          <p:nvSpPr>
            <p:cNvPr id="10" name="TextBox 10">
              <a:extLst>
                <a:ext uri="{FF2B5EF4-FFF2-40B4-BE49-F238E27FC236}">
                  <a16:creationId xmlns:a16="http://schemas.microsoft.com/office/drawing/2014/main" id="{2DE04DCE-A067-0475-98B6-AACF13F49885}"/>
                </a:ext>
              </a:extLst>
            </p:cNvPr>
            <p:cNvSpPr txBox="1"/>
            <p:nvPr/>
          </p:nvSpPr>
          <p:spPr>
            <a:xfrm>
              <a:off x="114300" y="-66675"/>
              <a:ext cx="584200" cy="765175"/>
            </a:xfrm>
            <a:prstGeom prst="rect">
              <a:avLst/>
            </a:prstGeom>
          </p:spPr>
          <p:txBody>
            <a:bodyPr lIns="50800" tIns="50800" rIns="50800" bIns="50800" rtlCol="0" anchor="ctr"/>
            <a:lstStyle/>
            <a:p>
              <a:pPr algn="ctr">
                <a:lnSpc>
                  <a:spcPts val="3750"/>
                </a:lnSpc>
              </a:pPr>
              <a:endParaRPr/>
            </a:p>
          </p:txBody>
        </p:sp>
      </p:grpSp>
      <p:grpSp>
        <p:nvGrpSpPr>
          <p:cNvPr id="11" name="Group 11">
            <a:extLst>
              <a:ext uri="{FF2B5EF4-FFF2-40B4-BE49-F238E27FC236}">
                <a16:creationId xmlns:a16="http://schemas.microsoft.com/office/drawing/2014/main" id="{52D0AF62-ABA1-6031-C046-704ABC902AFF}"/>
              </a:ext>
            </a:extLst>
          </p:cNvPr>
          <p:cNvGrpSpPr/>
          <p:nvPr/>
        </p:nvGrpSpPr>
        <p:grpSpPr>
          <a:xfrm>
            <a:off x="8781393" y="7918934"/>
            <a:ext cx="4883744" cy="4273276"/>
            <a:chOff x="0" y="0"/>
            <a:chExt cx="812800" cy="711200"/>
          </a:xfrm>
        </p:grpSpPr>
        <p:sp>
          <p:nvSpPr>
            <p:cNvPr id="12" name="Freeform 12">
              <a:extLst>
                <a:ext uri="{FF2B5EF4-FFF2-40B4-BE49-F238E27FC236}">
                  <a16:creationId xmlns:a16="http://schemas.microsoft.com/office/drawing/2014/main" id="{F4562233-5B49-DF6C-79DA-A5747B56F366}"/>
                </a:ext>
              </a:extLst>
            </p:cNvPr>
            <p:cNvSpPr/>
            <p:nvPr/>
          </p:nvSpPr>
          <p:spPr>
            <a:xfrm>
              <a:off x="24952" y="36798"/>
              <a:ext cx="762896" cy="674402"/>
            </a:xfrm>
            <a:custGeom>
              <a:avLst/>
              <a:gdLst/>
              <a:ahLst/>
              <a:cxnLst/>
              <a:rect l="l" t="t" r="r" b="b"/>
              <a:pathLst>
                <a:path w="762896" h="674402">
                  <a:moveTo>
                    <a:pt x="412908" y="18257"/>
                  </a:moveTo>
                  <a:lnTo>
                    <a:pt x="756388" y="619347"/>
                  </a:lnTo>
                  <a:cubicBezTo>
                    <a:pt x="762896" y="630736"/>
                    <a:pt x="762849" y="644728"/>
                    <a:pt x="756265" y="656074"/>
                  </a:cubicBezTo>
                  <a:cubicBezTo>
                    <a:pt x="749681" y="667419"/>
                    <a:pt x="737556" y="674402"/>
                    <a:pt x="724438" y="674402"/>
                  </a:cubicBezTo>
                  <a:lnTo>
                    <a:pt x="38458" y="674402"/>
                  </a:lnTo>
                  <a:cubicBezTo>
                    <a:pt x="25340" y="674402"/>
                    <a:pt x="13215" y="667419"/>
                    <a:pt x="6631" y="656074"/>
                  </a:cubicBezTo>
                  <a:cubicBezTo>
                    <a:pt x="47" y="644728"/>
                    <a:pt x="0" y="630736"/>
                    <a:pt x="6508" y="619347"/>
                  </a:cubicBezTo>
                  <a:lnTo>
                    <a:pt x="349988" y="18257"/>
                  </a:lnTo>
                  <a:cubicBezTo>
                    <a:pt x="356439" y="6967"/>
                    <a:pt x="368445" y="0"/>
                    <a:pt x="381448" y="0"/>
                  </a:cubicBezTo>
                  <a:cubicBezTo>
                    <a:pt x="394451" y="0"/>
                    <a:pt x="406457" y="6967"/>
                    <a:pt x="412908" y="18257"/>
                  </a:cubicBezTo>
                  <a:close/>
                </a:path>
              </a:pathLst>
            </a:custGeom>
            <a:solidFill>
              <a:srgbClr val="9CCC56">
                <a:alpha val="89804"/>
              </a:srgbClr>
            </a:solidFill>
          </p:spPr>
          <p:txBody>
            <a:bodyPr/>
            <a:lstStyle/>
            <a:p>
              <a:endParaRPr lang="en-US"/>
            </a:p>
          </p:txBody>
        </p:sp>
        <p:sp>
          <p:nvSpPr>
            <p:cNvPr id="13" name="TextBox 13">
              <a:extLst>
                <a:ext uri="{FF2B5EF4-FFF2-40B4-BE49-F238E27FC236}">
                  <a16:creationId xmlns:a16="http://schemas.microsoft.com/office/drawing/2014/main" id="{77BBD8B8-5FE0-7D1B-9333-E6FE66DFB8BC}"/>
                </a:ext>
              </a:extLst>
            </p:cNvPr>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a:p>
          </p:txBody>
        </p:sp>
      </p:grpSp>
      <p:sp>
        <p:nvSpPr>
          <p:cNvPr id="14" name="Freeform 14">
            <a:extLst>
              <a:ext uri="{FF2B5EF4-FFF2-40B4-BE49-F238E27FC236}">
                <a16:creationId xmlns:a16="http://schemas.microsoft.com/office/drawing/2014/main" id="{C82AD6A9-03AD-FDF4-FE4A-361D6F18441D}"/>
              </a:ext>
            </a:extLst>
          </p:cNvPr>
          <p:cNvSpPr/>
          <p:nvPr/>
        </p:nvSpPr>
        <p:spPr>
          <a:xfrm>
            <a:off x="15185256" y="9686925"/>
            <a:ext cx="3111500" cy="1221264"/>
          </a:xfrm>
          <a:custGeom>
            <a:avLst/>
            <a:gdLst/>
            <a:ahLst/>
            <a:cxnLst/>
            <a:rect l="l" t="t" r="r" b="b"/>
            <a:pathLst>
              <a:path w="3111500" h="1221264">
                <a:moveTo>
                  <a:pt x="0" y="0"/>
                </a:moveTo>
                <a:lnTo>
                  <a:pt x="3111500" y="0"/>
                </a:lnTo>
                <a:lnTo>
                  <a:pt x="3111500" y="1221263"/>
                </a:lnTo>
                <a:lnTo>
                  <a:pt x="0" y="1221263"/>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5" name="Group 15">
            <a:extLst>
              <a:ext uri="{FF2B5EF4-FFF2-40B4-BE49-F238E27FC236}">
                <a16:creationId xmlns:a16="http://schemas.microsoft.com/office/drawing/2014/main" id="{25F4B40E-E961-03AE-C6CB-6887CD6E3FF8}"/>
              </a:ext>
            </a:extLst>
          </p:cNvPr>
          <p:cNvGrpSpPr/>
          <p:nvPr/>
        </p:nvGrpSpPr>
        <p:grpSpPr>
          <a:xfrm rot="-10800000">
            <a:off x="9733712" y="-1378656"/>
            <a:ext cx="3352042" cy="2933037"/>
            <a:chOff x="0" y="0"/>
            <a:chExt cx="812800" cy="711200"/>
          </a:xfrm>
        </p:grpSpPr>
        <p:sp>
          <p:nvSpPr>
            <p:cNvPr id="16" name="Freeform 16">
              <a:extLst>
                <a:ext uri="{FF2B5EF4-FFF2-40B4-BE49-F238E27FC236}">
                  <a16:creationId xmlns:a16="http://schemas.microsoft.com/office/drawing/2014/main" id="{010A9D96-AD86-1D00-ED39-B2167AA845CA}"/>
                </a:ext>
              </a:extLst>
            </p:cNvPr>
            <p:cNvSpPr/>
            <p:nvPr/>
          </p:nvSpPr>
          <p:spPr>
            <a:xfrm>
              <a:off x="27265" y="40210"/>
              <a:ext cx="758270" cy="670990"/>
            </a:xfrm>
            <a:custGeom>
              <a:avLst/>
              <a:gdLst/>
              <a:ahLst/>
              <a:cxnLst/>
              <a:rect l="l" t="t" r="r" b="b"/>
              <a:pathLst>
                <a:path w="758270" h="670990">
                  <a:moveTo>
                    <a:pt x="413512" y="19949"/>
                  </a:moveTo>
                  <a:lnTo>
                    <a:pt x="751158" y="610831"/>
                  </a:lnTo>
                  <a:cubicBezTo>
                    <a:pt x="758270" y="623276"/>
                    <a:pt x="758219" y="638565"/>
                    <a:pt x="751024" y="650963"/>
                  </a:cubicBezTo>
                  <a:cubicBezTo>
                    <a:pt x="743830" y="663360"/>
                    <a:pt x="730580" y="670990"/>
                    <a:pt x="716247" y="670990"/>
                  </a:cubicBezTo>
                  <a:lnTo>
                    <a:pt x="42023" y="670990"/>
                  </a:lnTo>
                  <a:cubicBezTo>
                    <a:pt x="27690" y="670990"/>
                    <a:pt x="14440" y="663360"/>
                    <a:pt x="7246" y="650963"/>
                  </a:cubicBezTo>
                  <a:cubicBezTo>
                    <a:pt x="51" y="638565"/>
                    <a:pt x="0" y="623276"/>
                    <a:pt x="7112" y="610831"/>
                  </a:cubicBezTo>
                  <a:lnTo>
                    <a:pt x="344758" y="19949"/>
                  </a:lnTo>
                  <a:cubicBezTo>
                    <a:pt x="351808" y="7613"/>
                    <a:pt x="364927" y="0"/>
                    <a:pt x="379135" y="0"/>
                  </a:cubicBezTo>
                  <a:cubicBezTo>
                    <a:pt x="393343" y="0"/>
                    <a:pt x="406462" y="7613"/>
                    <a:pt x="413512" y="19949"/>
                  </a:cubicBezTo>
                  <a:close/>
                </a:path>
              </a:pathLst>
            </a:custGeom>
            <a:solidFill>
              <a:srgbClr val="0A0EAE">
                <a:alpha val="89804"/>
              </a:srgbClr>
            </a:solidFill>
          </p:spPr>
          <p:txBody>
            <a:bodyPr/>
            <a:lstStyle/>
            <a:p>
              <a:endParaRPr lang="en-US"/>
            </a:p>
          </p:txBody>
        </p:sp>
        <p:sp>
          <p:nvSpPr>
            <p:cNvPr id="17" name="TextBox 17">
              <a:extLst>
                <a:ext uri="{FF2B5EF4-FFF2-40B4-BE49-F238E27FC236}">
                  <a16:creationId xmlns:a16="http://schemas.microsoft.com/office/drawing/2014/main" id="{C7518D98-00EA-7A1C-2166-1B699DCDE1F4}"/>
                </a:ext>
              </a:extLst>
            </p:cNvPr>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a:p>
          </p:txBody>
        </p:sp>
      </p:grpSp>
      <p:sp>
        <p:nvSpPr>
          <p:cNvPr id="18" name="Freeform 18">
            <a:extLst>
              <a:ext uri="{FF2B5EF4-FFF2-40B4-BE49-F238E27FC236}">
                <a16:creationId xmlns:a16="http://schemas.microsoft.com/office/drawing/2014/main" id="{A843F7C3-2EF7-FCD3-7E57-67222AE2A1CB}"/>
              </a:ext>
            </a:extLst>
          </p:cNvPr>
          <p:cNvSpPr/>
          <p:nvPr/>
        </p:nvSpPr>
        <p:spPr>
          <a:xfrm>
            <a:off x="368234" y="385226"/>
            <a:ext cx="899017" cy="732699"/>
          </a:xfrm>
          <a:custGeom>
            <a:avLst/>
            <a:gdLst/>
            <a:ahLst/>
            <a:cxnLst/>
            <a:rect l="l" t="t" r="r" b="b"/>
            <a:pathLst>
              <a:path w="899017" h="732699">
                <a:moveTo>
                  <a:pt x="0" y="0"/>
                </a:moveTo>
                <a:lnTo>
                  <a:pt x="899017" y="0"/>
                </a:lnTo>
                <a:lnTo>
                  <a:pt x="899017" y="732699"/>
                </a:lnTo>
                <a:lnTo>
                  <a:pt x="0" y="732699"/>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Freeform 19">
            <a:extLst>
              <a:ext uri="{FF2B5EF4-FFF2-40B4-BE49-F238E27FC236}">
                <a16:creationId xmlns:a16="http://schemas.microsoft.com/office/drawing/2014/main" id="{B21502C9-30F2-10C2-60AE-6B399262BC70}"/>
              </a:ext>
            </a:extLst>
          </p:cNvPr>
          <p:cNvSpPr/>
          <p:nvPr/>
        </p:nvSpPr>
        <p:spPr>
          <a:xfrm>
            <a:off x="15615187" y="-2501277"/>
            <a:ext cx="4656068" cy="4114800"/>
          </a:xfrm>
          <a:custGeom>
            <a:avLst/>
            <a:gdLst/>
            <a:ahLst/>
            <a:cxnLst/>
            <a:rect l="l" t="t" r="r" b="b"/>
            <a:pathLst>
              <a:path w="4656068" h="4114800">
                <a:moveTo>
                  <a:pt x="0" y="0"/>
                </a:moveTo>
                <a:lnTo>
                  <a:pt x="4656068" y="0"/>
                </a:lnTo>
                <a:lnTo>
                  <a:pt x="4656068" y="4114800"/>
                </a:lnTo>
                <a:lnTo>
                  <a:pt x="0" y="4114800"/>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0" name="Freeform 20">
            <a:extLst>
              <a:ext uri="{FF2B5EF4-FFF2-40B4-BE49-F238E27FC236}">
                <a16:creationId xmlns:a16="http://schemas.microsoft.com/office/drawing/2014/main" id="{7511FC9A-2424-E731-FB27-EEEACA806804}"/>
              </a:ext>
            </a:extLst>
          </p:cNvPr>
          <p:cNvSpPr/>
          <p:nvPr/>
        </p:nvSpPr>
        <p:spPr>
          <a:xfrm>
            <a:off x="15185256" y="-339102"/>
            <a:ext cx="3111500" cy="1221264"/>
          </a:xfrm>
          <a:custGeom>
            <a:avLst/>
            <a:gdLst/>
            <a:ahLst/>
            <a:cxnLst/>
            <a:rect l="l" t="t" r="r" b="b"/>
            <a:pathLst>
              <a:path w="3111500" h="1221264">
                <a:moveTo>
                  <a:pt x="0" y="0"/>
                </a:moveTo>
                <a:lnTo>
                  <a:pt x="3111500" y="0"/>
                </a:lnTo>
                <a:lnTo>
                  <a:pt x="3111500" y="1221264"/>
                </a:lnTo>
                <a:lnTo>
                  <a:pt x="0" y="1221264"/>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Freeform 21">
            <a:extLst>
              <a:ext uri="{FF2B5EF4-FFF2-40B4-BE49-F238E27FC236}">
                <a16:creationId xmlns:a16="http://schemas.microsoft.com/office/drawing/2014/main" id="{A23B11BE-1F06-80D4-8EE2-9B20C777FB55}"/>
              </a:ext>
            </a:extLst>
          </p:cNvPr>
          <p:cNvSpPr/>
          <p:nvPr/>
        </p:nvSpPr>
        <p:spPr>
          <a:xfrm>
            <a:off x="9779036" y="882162"/>
            <a:ext cx="7486261" cy="6878003"/>
          </a:xfrm>
          <a:custGeom>
            <a:avLst/>
            <a:gdLst/>
            <a:ahLst/>
            <a:cxnLst/>
            <a:rect l="l" t="t" r="r" b="b"/>
            <a:pathLst>
              <a:path w="7486261" h="6878003">
                <a:moveTo>
                  <a:pt x="0" y="0"/>
                </a:moveTo>
                <a:lnTo>
                  <a:pt x="7486261" y="0"/>
                </a:lnTo>
                <a:lnTo>
                  <a:pt x="7486261" y="6878002"/>
                </a:lnTo>
                <a:lnTo>
                  <a:pt x="0" y="6878002"/>
                </a:lnTo>
                <a:lnTo>
                  <a:pt x="0" y="0"/>
                </a:lnTo>
                <a:close/>
              </a:path>
            </a:pathLst>
          </a:custGeom>
          <a:blipFill>
            <a:blip>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grpSp>
        <p:nvGrpSpPr>
          <p:cNvPr id="22" name="Group 22">
            <a:extLst>
              <a:ext uri="{FF2B5EF4-FFF2-40B4-BE49-F238E27FC236}">
                <a16:creationId xmlns:a16="http://schemas.microsoft.com/office/drawing/2014/main" id="{BB8DCC4A-3770-BC9B-84C4-8AF4F190BE84}"/>
              </a:ext>
            </a:extLst>
          </p:cNvPr>
          <p:cNvGrpSpPr/>
          <p:nvPr/>
        </p:nvGrpSpPr>
        <p:grpSpPr>
          <a:xfrm>
            <a:off x="10046427" y="1287867"/>
            <a:ext cx="9137786" cy="7852785"/>
            <a:chOff x="0" y="0"/>
            <a:chExt cx="812800" cy="698500"/>
          </a:xfrm>
        </p:grpSpPr>
        <p:sp>
          <p:nvSpPr>
            <p:cNvPr id="23" name="Freeform 23">
              <a:extLst>
                <a:ext uri="{FF2B5EF4-FFF2-40B4-BE49-F238E27FC236}">
                  <a16:creationId xmlns:a16="http://schemas.microsoft.com/office/drawing/2014/main" id="{1C1A3F86-449A-AB6A-372C-06CD11F28552}"/>
                </a:ext>
              </a:extLst>
            </p:cNvPr>
            <p:cNvSpPr/>
            <p:nvPr/>
          </p:nvSpPr>
          <p:spPr>
            <a:xfrm>
              <a:off x="6508" y="0"/>
              <a:ext cx="799785" cy="698500"/>
            </a:xfrm>
            <a:custGeom>
              <a:avLst/>
              <a:gdLst/>
              <a:ahLst/>
              <a:cxnLst/>
              <a:rect l="l" t="t" r="r" b="b"/>
              <a:pathLst>
                <a:path w="799785" h="698500">
                  <a:moveTo>
                    <a:pt x="789249" y="378542"/>
                  </a:moveTo>
                  <a:lnTo>
                    <a:pt x="620135" y="669208"/>
                  </a:lnTo>
                  <a:cubicBezTo>
                    <a:pt x="609583" y="687343"/>
                    <a:pt x="590184" y="698500"/>
                    <a:pt x="569202" y="698500"/>
                  </a:cubicBezTo>
                  <a:lnTo>
                    <a:pt x="230582" y="698500"/>
                  </a:lnTo>
                  <a:cubicBezTo>
                    <a:pt x="209600" y="698500"/>
                    <a:pt x="190201" y="687343"/>
                    <a:pt x="179649" y="669208"/>
                  </a:cubicBezTo>
                  <a:lnTo>
                    <a:pt x="10535" y="378542"/>
                  </a:lnTo>
                  <a:cubicBezTo>
                    <a:pt x="0" y="360435"/>
                    <a:pt x="0" y="338065"/>
                    <a:pt x="10535" y="319958"/>
                  </a:cubicBezTo>
                  <a:lnTo>
                    <a:pt x="179649" y="29293"/>
                  </a:lnTo>
                  <a:cubicBezTo>
                    <a:pt x="190201" y="11157"/>
                    <a:pt x="209600" y="0"/>
                    <a:pt x="230582" y="0"/>
                  </a:cubicBezTo>
                  <a:lnTo>
                    <a:pt x="569202" y="0"/>
                  </a:lnTo>
                  <a:cubicBezTo>
                    <a:pt x="590184" y="0"/>
                    <a:pt x="609583" y="11157"/>
                    <a:pt x="620135" y="29293"/>
                  </a:cubicBezTo>
                  <a:lnTo>
                    <a:pt x="789249" y="319958"/>
                  </a:lnTo>
                  <a:cubicBezTo>
                    <a:pt x="799784" y="338065"/>
                    <a:pt x="799784" y="360435"/>
                    <a:pt x="789249" y="378542"/>
                  </a:cubicBezTo>
                  <a:close/>
                </a:path>
              </a:pathLst>
            </a:custGeom>
            <a:solidFill>
              <a:srgbClr val="9CCC56"/>
            </a:solidFill>
          </p:spPr>
          <p:txBody>
            <a:bodyPr/>
            <a:lstStyle/>
            <a:p>
              <a:endParaRPr lang="en-US"/>
            </a:p>
          </p:txBody>
        </p:sp>
        <p:sp>
          <p:nvSpPr>
            <p:cNvPr id="24" name="TextBox 24">
              <a:extLst>
                <a:ext uri="{FF2B5EF4-FFF2-40B4-BE49-F238E27FC236}">
                  <a16:creationId xmlns:a16="http://schemas.microsoft.com/office/drawing/2014/main" id="{32534102-2328-5CA8-0122-9D41A5ED1F91}"/>
                </a:ext>
              </a:extLst>
            </p:cNvPr>
            <p:cNvSpPr txBox="1"/>
            <p:nvPr/>
          </p:nvSpPr>
          <p:spPr>
            <a:xfrm>
              <a:off x="114300" y="-66675"/>
              <a:ext cx="584200" cy="765175"/>
            </a:xfrm>
            <a:prstGeom prst="rect">
              <a:avLst/>
            </a:prstGeom>
          </p:spPr>
          <p:txBody>
            <a:bodyPr lIns="61771" tIns="61771" rIns="61771" bIns="61771" rtlCol="0" anchor="ctr"/>
            <a:lstStyle/>
            <a:p>
              <a:pPr algn="ctr">
                <a:lnSpc>
                  <a:spcPts val="3750"/>
                </a:lnSpc>
              </a:pPr>
              <a:endParaRPr/>
            </a:p>
          </p:txBody>
        </p:sp>
      </p:grpSp>
      <p:sp>
        <p:nvSpPr>
          <p:cNvPr id="27" name="TextBox 27">
            <a:extLst>
              <a:ext uri="{FF2B5EF4-FFF2-40B4-BE49-F238E27FC236}">
                <a16:creationId xmlns:a16="http://schemas.microsoft.com/office/drawing/2014/main" id="{13BBD011-4765-1C85-D349-FB285A2E6A27}"/>
              </a:ext>
            </a:extLst>
          </p:cNvPr>
          <p:cNvSpPr txBox="1"/>
          <p:nvPr/>
        </p:nvSpPr>
        <p:spPr>
          <a:xfrm>
            <a:off x="1375344" y="1209353"/>
            <a:ext cx="8422982" cy="1477328"/>
          </a:xfrm>
          <a:prstGeom prst="rect">
            <a:avLst/>
          </a:prstGeom>
        </p:spPr>
        <p:txBody>
          <a:bodyPr wrap="square" lIns="0" tIns="0" rIns="0" bIns="0" rtlCol="0" anchor="t">
            <a:spAutoFit/>
          </a:bodyPr>
          <a:lstStyle/>
          <a:p>
            <a:pPr algn="ctr">
              <a:spcBef>
                <a:spcPct val="0"/>
              </a:spcBef>
            </a:pPr>
            <a:r>
              <a:rPr lang="en-US" sz="4800" b="1" dirty="0">
                <a:solidFill>
                  <a:srgbClr val="000000"/>
                </a:solidFill>
                <a:latin typeface="Chakra Petch Bold"/>
                <a:ea typeface="Chakra Petch Bold"/>
                <a:cs typeface="Chakra Petch Bold"/>
                <a:sym typeface="Chakra Petch Bold"/>
              </a:rPr>
              <a:t>Issues That May Arise at the Collection Site</a:t>
            </a:r>
          </a:p>
        </p:txBody>
      </p:sp>
      <p:sp>
        <p:nvSpPr>
          <p:cNvPr id="28" name="AutoShape 28">
            <a:extLst>
              <a:ext uri="{FF2B5EF4-FFF2-40B4-BE49-F238E27FC236}">
                <a16:creationId xmlns:a16="http://schemas.microsoft.com/office/drawing/2014/main" id="{9E473223-D849-9AA0-184C-14A26053AE88}"/>
              </a:ext>
            </a:extLst>
          </p:cNvPr>
          <p:cNvSpPr/>
          <p:nvPr/>
        </p:nvSpPr>
        <p:spPr>
          <a:xfrm>
            <a:off x="2340715" y="2686681"/>
            <a:ext cx="6492240" cy="0"/>
          </a:xfrm>
          <a:prstGeom prst="line">
            <a:avLst/>
          </a:prstGeom>
          <a:ln w="38100" cap="flat">
            <a:solidFill>
              <a:srgbClr val="9CCC56"/>
            </a:solidFill>
            <a:prstDash val="solid"/>
            <a:headEnd type="none" w="sm" len="sm"/>
            <a:tailEnd type="none" w="sm" len="sm"/>
          </a:ln>
        </p:spPr>
        <p:txBody>
          <a:bodyPr/>
          <a:lstStyle/>
          <a:p>
            <a:endParaRPr lang="en-US"/>
          </a:p>
        </p:txBody>
      </p:sp>
      <p:pic>
        <p:nvPicPr>
          <p:cNvPr id="25" name="Content Placeholder 5" descr="A person wearing a watch&#10;&#10;AI-generated content may be incorrect.">
            <a:extLst>
              <a:ext uri="{FF2B5EF4-FFF2-40B4-BE49-F238E27FC236}">
                <a16:creationId xmlns:a16="http://schemas.microsoft.com/office/drawing/2014/main" id="{B3273041-2E34-C5AE-62D4-BC6403A39BCA}"/>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248881" y="3048364"/>
            <a:ext cx="13054531" cy="65631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 name="JT-33 (1)">
            <a:hlinkClick r:id="" action="ppaction://media"/>
            <a:extLst>
              <a:ext uri="{FF2B5EF4-FFF2-40B4-BE49-F238E27FC236}">
                <a16:creationId xmlns:a16="http://schemas.microsoft.com/office/drawing/2014/main" id="{6C1E1E88-6494-9012-1E4A-2B9A542C5FF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3920881" y="9404260"/>
            <a:ext cx="487363" cy="487363"/>
          </a:xfrm>
          <a:prstGeom prst="rect">
            <a:avLst/>
          </a:prstGeom>
        </p:spPr>
      </p:pic>
    </p:spTree>
    <p:extLst>
      <p:ext uri="{BB962C8B-B14F-4D97-AF65-F5344CB8AC3E}">
        <p14:creationId xmlns:p14="http://schemas.microsoft.com/office/powerpoint/2010/main" val="833803183"/>
      </p:ext>
    </p:extLst>
  </p:cSld>
  <p:clrMapOvr>
    <a:masterClrMapping/>
  </p:clrMapOvr>
  <mc:AlternateContent xmlns:mc="http://schemas.openxmlformats.org/markup-compatibility/2006" xmlns:p14="http://schemas.microsoft.com/office/powerpoint/2010/main">
    <mc:Choice Requires="p14">
      <p:transition spd="slow" p14:dur="2000" advClick="0" advTm="31000"/>
    </mc:Choice>
    <mc:Fallback xmlns="">
      <p:transition spd="slow" advClick="0" advTm="3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88"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extLst>
    <p:ext uri="{6950BFC3-D8DA-4A85-94F7-54DA5524770B}">
      <p188:commentRel xmlns:p188="http://schemas.microsoft.com/office/powerpoint/2018/8/main" r:id="rId5"/>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2620255" y="-103685"/>
            <a:ext cx="10399005" cy="10281761"/>
            <a:chOff x="0" y="0"/>
            <a:chExt cx="406400" cy="401818"/>
          </a:xfrm>
        </p:grpSpPr>
        <p:sp>
          <p:nvSpPr>
            <p:cNvPr id="3" name="Freeform 3"/>
            <p:cNvSpPr/>
            <p:nvPr/>
          </p:nvSpPr>
          <p:spPr>
            <a:xfrm>
              <a:off x="0" y="0"/>
              <a:ext cx="406400" cy="401818"/>
            </a:xfrm>
            <a:custGeom>
              <a:avLst/>
              <a:gdLst/>
              <a:ahLst/>
              <a:cxnLst/>
              <a:rect l="l" t="t" r="r" b="b"/>
              <a:pathLst>
                <a:path w="406400" h="401818">
                  <a:moveTo>
                    <a:pt x="203200" y="0"/>
                  </a:moveTo>
                  <a:lnTo>
                    <a:pt x="406400" y="0"/>
                  </a:lnTo>
                  <a:lnTo>
                    <a:pt x="203200" y="401818"/>
                  </a:lnTo>
                  <a:lnTo>
                    <a:pt x="0" y="401818"/>
                  </a:lnTo>
                  <a:lnTo>
                    <a:pt x="203200" y="0"/>
                  </a:lnTo>
                  <a:close/>
                </a:path>
              </a:pathLst>
            </a:custGeom>
            <a:solidFill>
              <a:srgbClr val="9CCC56"/>
            </a:solidFill>
          </p:spPr>
          <p:txBody>
            <a:bodyPr/>
            <a:lstStyle/>
            <a:p>
              <a:endParaRPr lang="en-US"/>
            </a:p>
          </p:txBody>
        </p:sp>
        <p:sp>
          <p:nvSpPr>
            <p:cNvPr id="4" name="TextBox 4"/>
            <p:cNvSpPr txBox="1"/>
            <p:nvPr/>
          </p:nvSpPr>
          <p:spPr>
            <a:xfrm>
              <a:off x="101600" y="-66675"/>
              <a:ext cx="203200" cy="468493"/>
            </a:xfrm>
            <a:prstGeom prst="rect">
              <a:avLst/>
            </a:prstGeom>
          </p:spPr>
          <p:txBody>
            <a:bodyPr lIns="50800" tIns="50800" rIns="50800" bIns="50800" rtlCol="0" anchor="ctr"/>
            <a:lstStyle/>
            <a:p>
              <a:pPr algn="ctr">
                <a:lnSpc>
                  <a:spcPts val="3750"/>
                </a:lnSpc>
              </a:pPr>
              <a:endParaRPr/>
            </a:p>
          </p:txBody>
        </p:sp>
      </p:grpSp>
      <p:grpSp>
        <p:nvGrpSpPr>
          <p:cNvPr id="5" name="Group 5"/>
          <p:cNvGrpSpPr/>
          <p:nvPr/>
        </p:nvGrpSpPr>
        <p:grpSpPr>
          <a:xfrm rot="-10800000">
            <a:off x="-10492175" y="6448902"/>
            <a:ext cx="15839091" cy="8353315"/>
            <a:chOff x="0" y="0"/>
            <a:chExt cx="1324457" cy="698500"/>
          </a:xfrm>
        </p:grpSpPr>
        <p:sp>
          <p:nvSpPr>
            <p:cNvPr id="6" name="Freeform 6"/>
            <p:cNvSpPr/>
            <p:nvPr/>
          </p:nvSpPr>
          <p:spPr>
            <a:xfrm>
              <a:off x="1408" y="0"/>
              <a:ext cx="1321641" cy="698500"/>
            </a:xfrm>
            <a:custGeom>
              <a:avLst/>
              <a:gdLst/>
              <a:ahLst/>
              <a:cxnLst/>
              <a:rect l="l" t="t" r="r" b="b"/>
              <a:pathLst>
                <a:path w="1321641" h="698500">
                  <a:moveTo>
                    <a:pt x="1319362" y="355587"/>
                  </a:moveTo>
                  <a:lnTo>
                    <a:pt x="1123536" y="692163"/>
                  </a:lnTo>
                  <a:cubicBezTo>
                    <a:pt x="1121253" y="696086"/>
                    <a:pt x="1117056" y="698500"/>
                    <a:pt x="1112517" y="698500"/>
                  </a:cubicBezTo>
                  <a:lnTo>
                    <a:pt x="209124" y="698500"/>
                  </a:lnTo>
                  <a:cubicBezTo>
                    <a:pt x="204585" y="698500"/>
                    <a:pt x="200388" y="696086"/>
                    <a:pt x="198105" y="692163"/>
                  </a:cubicBezTo>
                  <a:lnTo>
                    <a:pt x="2279" y="355587"/>
                  </a:lnTo>
                  <a:cubicBezTo>
                    <a:pt x="0" y="351670"/>
                    <a:pt x="0" y="346830"/>
                    <a:pt x="2279" y="342913"/>
                  </a:cubicBezTo>
                  <a:lnTo>
                    <a:pt x="198105" y="6337"/>
                  </a:lnTo>
                  <a:cubicBezTo>
                    <a:pt x="200388" y="2414"/>
                    <a:pt x="204585" y="0"/>
                    <a:pt x="209124" y="0"/>
                  </a:cubicBezTo>
                  <a:lnTo>
                    <a:pt x="1112517" y="0"/>
                  </a:lnTo>
                  <a:cubicBezTo>
                    <a:pt x="1117056" y="0"/>
                    <a:pt x="1121253" y="2414"/>
                    <a:pt x="1123536" y="6337"/>
                  </a:cubicBezTo>
                  <a:lnTo>
                    <a:pt x="1319362" y="342913"/>
                  </a:lnTo>
                  <a:cubicBezTo>
                    <a:pt x="1321641" y="346830"/>
                    <a:pt x="1321641" y="351670"/>
                    <a:pt x="1319362" y="355587"/>
                  </a:cubicBezTo>
                  <a:close/>
                </a:path>
              </a:pathLst>
            </a:custGeom>
            <a:solidFill>
              <a:srgbClr val="0A0EAE"/>
            </a:solidFill>
          </p:spPr>
          <p:txBody>
            <a:bodyPr/>
            <a:lstStyle/>
            <a:p>
              <a:endParaRPr lang="en-US"/>
            </a:p>
          </p:txBody>
        </p:sp>
        <p:sp>
          <p:nvSpPr>
            <p:cNvPr id="7" name="TextBox 7"/>
            <p:cNvSpPr txBox="1"/>
            <p:nvPr/>
          </p:nvSpPr>
          <p:spPr>
            <a:xfrm>
              <a:off x="114300" y="-66675"/>
              <a:ext cx="1095857" cy="765175"/>
            </a:xfrm>
            <a:prstGeom prst="rect">
              <a:avLst/>
            </a:prstGeom>
          </p:spPr>
          <p:txBody>
            <a:bodyPr lIns="50800" tIns="50800" rIns="50800" bIns="50800" rtlCol="0" anchor="ctr"/>
            <a:lstStyle/>
            <a:p>
              <a:pPr algn="ctr">
                <a:lnSpc>
                  <a:spcPts val="3750"/>
                </a:lnSpc>
              </a:pPr>
              <a:endParaRPr/>
            </a:p>
          </p:txBody>
        </p:sp>
      </p:grpSp>
      <p:grpSp>
        <p:nvGrpSpPr>
          <p:cNvPr id="8" name="Group 8"/>
          <p:cNvGrpSpPr/>
          <p:nvPr/>
        </p:nvGrpSpPr>
        <p:grpSpPr>
          <a:xfrm rot="-10800000">
            <a:off x="-4456247" y="-589423"/>
            <a:ext cx="11838246" cy="9805715"/>
            <a:chOff x="0" y="0"/>
            <a:chExt cx="485107" cy="401818"/>
          </a:xfrm>
        </p:grpSpPr>
        <p:sp>
          <p:nvSpPr>
            <p:cNvPr id="9" name="Freeform 9"/>
            <p:cNvSpPr/>
            <p:nvPr/>
          </p:nvSpPr>
          <p:spPr>
            <a:xfrm>
              <a:off x="11604" y="0"/>
              <a:ext cx="461898" cy="401818"/>
            </a:xfrm>
            <a:custGeom>
              <a:avLst/>
              <a:gdLst/>
              <a:ahLst/>
              <a:cxnLst/>
              <a:rect l="l" t="t" r="r" b="b"/>
              <a:pathLst>
                <a:path w="461898" h="401818">
                  <a:moveTo>
                    <a:pt x="224295" y="0"/>
                  </a:moveTo>
                  <a:lnTo>
                    <a:pt x="440804" y="0"/>
                  </a:lnTo>
                  <a:cubicBezTo>
                    <a:pt x="447789" y="0"/>
                    <a:pt x="454273" y="3625"/>
                    <a:pt x="457932" y="9575"/>
                  </a:cubicBezTo>
                  <a:cubicBezTo>
                    <a:pt x="461590" y="15525"/>
                    <a:pt x="461899" y="22947"/>
                    <a:pt x="458747" y="29180"/>
                  </a:cubicBezTo>
                  <a:lnTo>
                    <a:pt x="285059" y="372638"/>
                  </a:lnTo>
                  <a:cubicBezTo>
                    <a:pt x="276009" y="390535"/>
                    <a:pt x="257659" y="401818"/>
                    <a:pt x="237604" y="401818"/>
                  </a:cubicBezTo>
                  <a:lnTo>
                    <a:pt x="21095" y="401818"/>
                  </a:lnTo>
                  <a:cubicBezTo>
                    <a:pt x="14110" y="401818"/>
                    <a:pt x="7626" y="398193"/>
                    <a:pt x="3967" y="392243"/>
                  </a:cubicBezTo>
                  <a:cubicBezTo>
                    <a:pt x="309" y="386293"/>
                    <a:pt x="0" y="378871"/>
                    <a:pt x="3152" y="372638"/>
                  </a:cubicBezTo>
                  <a:lnTo>
                    <a:pt x="176840" y="29180"/>
                  </a:lnTo>
                  <a:cubicBezTo>
                    <a:pt x="185890" y="11283"/>
                    <a:pt x="204240" y="0"/>
                    <a:pt x="224295" y="0"/>
                  </a:cubicBezTo>
                  <a:close/>
                </a:path>
              </a:pathLst>
            </a:custGeom>
            <a:solidFill>
              <a:srgbClr val="0A0EAE"/>
            </a:solidFill>
          </p:spPr>
          <p:txBody>
            <a:bodyPr/>
            <a:lstStyle/>
            <a:p>
              <a:endParaRPr lang="en-US"/>
            </a:p>
          </p:txBody>
        </p:sp>
        <p:sp>
          <p:nvSpPr>
            <p:cNvPr id="10" name="TextBox 10"/>
            <p:cNvSpPr txBox="1"/>
            <p:nvPr/>
          </p:nvSpPr>
          <p:spPr>
            <a:xfrm>
              <a:off x="101600" y="-66675"/>
              <a:ext cx="281907" cy="468493"/>
            </a:xfrm>
            <a:prstGeom prst="rect">
              <a:avLst/>
            </a:prstGeom>
          </p:spPr>
          <p:txBody>
            <a:bodyPr lIns="50800" tIns="50800" rIns="50800" bIns="50800" rtlCol="0" anchor="ctr"/>
            <a:lstStyle/>
            <a:p>
              <a:pPr algn="ctr">
                <a:lnSpc>
                  <a:spcPts val="3750"/>
                </a:lnSpc>
              </a:pPr>
              <a:endParaRPr/>
            </a:p>
          </p:txBody>
        </p:sp>
      </p:grpSp>
      <p:grpSp>
        <p:nvGrpSpPr>
          <p:cNvPr id="11" name="Group 11"/>
          <p:cNvGrpSpPr/>
          <p:nvPr/>
        </p:nvGrpSpPr>
        <p:grpSpPr>
          <a:xfrm rot="-10800000">
            <a:off x="-1016880" y="9651350"/>
            <a:ext cx="4035505" cy="818745"/>
            <a:chOff x="0" y="0"/>
            <a:chExt cx="5380674" cy="1091660"/>
          </a:xfrm>
        </p:grpSpPr>
        <p:sp>
          <p:nvSpPr>
            <p:cNvPr id="12" name="Freeform 12"/>
            <p:cNvSpPr/>
            <p:nvPr/>
          </p:nvSpPr>
          <p:spPr>
            <a:xfrm>
              <a:off x="2599374" y="0"/>
              <a:ext cx="2781300" cy="1091660"/>
            </a:xfrm>
            <a:custGeom>
              <a:avLst/>
              <a:gdLst/>
              <a:ahLst/>
              <a:cxnLst/>
              <a:rect l="l" t="t" r="r" b="b"/>
              <a:pathLst>
                <a:path w="2781300" h="1091660">
                  <a:moveTo>
                    <a:pt x="0" y="0"/>
                  </a:moveTo>
                  <a:lnTo>
                    <a:pt x="2781300" y="0"/>
                  </a:lnTo>
                  <a:lnTo>
                    <a:pt x="2781300" y="1091660"/>
                  </a:lnTo>
                  <a:lnTo>
                    <a:pt x="0" y="1091660"/>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p:cNvSpPr/>
            <p:nvPr/>
          </p:nvSpPr>
          <p:spPr>
            <a:xfrm>
              <a:off x="0" y="0"/>
              <a:ext cx="2487304" cy="1091660"/>
            </a:xfrm>
            <a:custGeom>
              <a:avLst/>
              <a:gdLst/>
              <a:ahLst/>
              <a:cxnLst/>
              <a:rect l="l" t="t" r="r" b="b"/>
              <a:pathLst>
                <a:path w="2487304" h="1091660">
                  <a:moveTo>
                    <a:pt x="0" y="0"/>
                  </a:moveTo>
                  <a:lnTo>
                    <a:pt x="2487304" y="0"/>
                  </a:lnTo>
                  <a:lnTo>
                    <a:pt x="2487304" y="1091660"/>
                  </a:lnTo>
                  <a:lnTo>
                    <a:pt x="0" y="1091660"/>
                  </a:lnTo>
                  <a:lnTo>
                    <a:pt x="0" y="0"/>
                  </a:lnTo>
                  <a:close/>
                </a:path>
              </a:pathLst>
            </a:custGeom>
            <a:blipFill>
              <a:blip>
                <a:extLst>
                  <a:ext uri="{96DAC541-7B7A-43D3-8B79-37D633B846F1}">
                    <asvg:svgBlip xmlns:asvg="http://schemas.microsoft.com/office/drawing/2016/SVG/main" r:embed="rId6"/>
                  </a:ext>
                </a:extLst>
              </a:blip>
              <a:stretch>
                <a:fillRect r="-11819"/>
              </a:stretch>
            </a:blipFill>
          </p:spPr>
          <p:txBody>
            <a:bodyPr/>
            <a:lstStyle/>
            <a:p>
              <a:endParaRPr lang="en-US"/>
            </a:p>
          </p:txBody>
        </p:sp>
      </p:grpSp>
      <p:grpSp>
        <p:nvGrpSpPr>
          <p:cNvPr id="14" name="Group 14"/>
          <p:cNvGrpSpPr/>
          <p:nvPr/>
        </p:nvGrpSpPr>
        <p:grpSpPr>
          <a:xfrm rot="-10800000">
            <a:off x="-2082884" y="-1416578"/>
            <a:ext cx="4307273" cy="3015761"/>
            <a:chOff x="0" y="0"/>
            <a:chExt cx="505660" cy="354041"/>
          </a:xfrm>
        </p:grpSpPr>
        <p:sp>
          <p:nvSpPr>
            <p:cNvPr id="15" name="Freeform 15"/>
            <p:cNvSpPr/>
            <p:nvPr/>
          </p:nvSpPr>
          <p:spPr>
            <a:xfrm>
              <a:off x="24845" y="0"/>
              <a:ext cx="455970" cy="354041"/>
            </a:xfrm>
            <a:custGeom>
              <a:avLst/>
              <a:gdLst/>
              <a:ahLst/>
              <a:cxnLst/>
              <a:rect l="l" t="t" r="r" b="b"/>
              <a:pathLst>
                <a:path w="455970" h="354041">
                  <a:moveTo>
                    <a:pt x="241264" y="0"/>
                  </a:moveTo>
                  <a:lnTo>
                    <a:pt x="417906" y="0"/>
                  </a:lnTo>
                  <a:cubicBezTo>
                    <a:pt x="430904" y="0"/>
                    <a:pt x="442917" y="6926"/>
                    <a:pt x="449431" y="18174"/>
                  </a:cubicBezTo>
                  <a:cubicBezTo>
                    <a:pt x="455944" y="29422"/>
                    <a:pt x="455970" y="43288"/>
                    <a:pt x="449500" y="54561"/>
                  </a:cubicBezTo>
                  <a:lnTo>
                    <a:pt x="308931" y="299480"/>
                  </a:lnTo>
                  <a:cubicBezTo>
                    <a:pt x="289560" y="333229"/>
                    <a:pt x="253619" y="354041"/>
                    <a:pt x="214706" y="354041"/>
                  </a:cubicBezTo>
                  <a:lnTo>
                    <a:pt x="38064" y="354041"/>
                  </a:lnTo>
                  <a:cubicBezTo>
                    <a:pt x="25066" y="354041"/>
                    <a:pt x="13053" y="347115"/>
                    <a:pt x="6540" y="335867"/>
                  </a:cubicBezTo>
                  <a:cubicBezTo>
                    <a:pt x="27" y="324619"/>
                    <a:pt x="0" y="310753"/>
                    <a:pt x="6470" y="299480"/>
                  </a:cubicBezTo>
                  <a:lnTo>
                    <a:pt x="147040" y="54561"/>
                  </a:lnTo>
                  <a:cubicBezTo>
                    <a:pt x="166410" y="20812"/>
                    <a:pt x="202351" y="0"/>
                    <a:pt x="241264" y="0"/>
                  </a:cubicBezTo>
                  <a:close/>
                </a:path>
              </a:pathLst>
            </a:custGeom>
            <a:solidFill>
              <a:srgbClr val="1D7363"/>
            </a:solidFill>
          </p:spPr>
          <p:txBody>
            <a:bodyPr/>
            <a:lstStyle/>
            <a:p>
              <a:endParaRPr lang="en-US"/>
            </a:p>
          </p:txBody>
        </p:sp>
        <p:sp>
          <p:nvSpPr>
            <p:cNvPr id="16" name="TextBox 16"/>
            <p:cNvSpPr txBox="1"/>
            <p:nvPr/>
          </p:nvSpPr>
          <p:spPr>
            <a:xfrm>
              <a:off x="101600" y="-66675"/>
              <a:ext cx="302460" cy="420716"/>
            </a:xfrm>
            <a:prstGeom prst="rect">
              <a:avLst/>
            </a:prstGeom>
          </p:spPr>
          <p:txBody>
            <a:bodyPr lIns="50800" tIns="50800" rIns="50800" bIns="50800" rtlCol="0" anchor="ctr"/>
            <a:lstStyle/>
            <a:p>
              <a:pPr algn="ctr">
                <a:lnSpc>
                  <a:spcPts val="3750"/>
                </a:lnSpc>
              </a:pPr>
              <a:endParaRPr/>
            </a:p>
          </p:txBody>
        </p:sp>
      </p:grpSp>
      <p:sp>
        <p:nvSpPr>
          <p:cNvPr id="17" name="Freeform 17"/>
          <p:cNvSpPr/>
          <p:nvPr/>
        </p:nvSpPr>
        <p:spPr>
          <a:xfrm rot="-10800000">
            <a:off x="-378756" y="-275047"/>
            <a:ext cx="1118845" cy="911859"/>
          </a:xfrm>
          <a:custGeom>
            <a:avLst/>
            <a:gdLst/>
            <a:ahLst/>
            <a:cxnLst/>
            <a:rect l="l" t="t" r="r" b="b"/>
            <a:pathLst>
              <a:path w="1118845" h="911859">
                <a:moveTo>
                  <a:pt x="0" y="0"/>
                </a:moveTo>
                <a:lnTo>
                  <a:pt x="1118845" y="0"/>
                </a:lnTo>
                <a:lnTo>
                  <a:pt x="1118845" y="911859"/>
                </a:lnTo>
                <a:lnTo>
                  <a:pt x="0" y="911859"/>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a:off x="11615575" y="9774163"/>
            <a:ext cx="9750833" cy="943000"/>
          </a:xfrm>
          <a:custGeom>
            <a:avLst/>
            <a:gdLst/>
            <a:ahLst/>
            <a:cxnLst/>
            <a:rect l="l" t="t" r="r" b="b"/>
            <a:pathLst>
              <a:path w="9750833" h="943000">
                <a:moveTo>
                  <a:pt x="0" y="0"/>
                </a:moveTo>
                <a:lnTo>
                  <a:pt x="9750834" y="0"/>
                </a:lnTo>
                <a:lnTo>
                  <a:pt x="9750834" y="943001"/>
                </a:lnTo>
                <a:lnTo>
                  <a:pt x="0" y="943001"/>
                </a:lnTo>
                <a:lnTo>
                  <a:pt x="0" y="0"/>
                </a:lnTo>
                <a:close/>
              </a:path>
            </a:pathLst>
          </a:custGeom>
          <a:blipFill>
            <a:blip>
              <a:extLst>
                <a:ext uri="{96DAC541-7B7A-43D3-8B79-37D633B846F1}">
                  <asvg:svgBlip xmlns:asvg="http://schemas.microsoft.com/office/drawing/2016/SVG/main" r:embed="rId8"/>
                </a:ext>
              </a:extLst>
            </a:blip>
            <a:stretch>
              <a:fillRect t="-419596"/>
            </a:stretch>
          </a:blipFill>
        </p:spPr>
        <p:txBody>
          <a:bodyPr/>
          <a:lstStyle/>
          <a:p>
            <a:endParaRPr lang="en-US"/>
          </a:p>
        </p:txBody>
      </p:sp>
      <p:grpSp>
        <p:nvGrpSpPr>
          <p:cNvPr id="25" name="Group 25"/>
          <p:cNvGrpSpPr/>
          <p:nvPr/>
        </p:nvGrpSpPr>
        <p:grpSpPr>
          <a:xfrm>
            <a:off x="16436483" y="-2840784"/>
            <a:ext cx="5114374" cy="4395165"/>
            <a:chOff x="0" y="0"/>
            <a:chExt cx="812800" cy="698500"/>
          </a:xfrm>
        </p:grpSpPr>
        <p:sp>
          <p:nvSpPr>
            <p:cNvPr id="26" name="Freeform 26"/>
            <p:cNvSpPr/>
            <p:nvPr/>
          </p:nvSpPr>
          <p:spPr>
            <a:xfrm>
              <a:off x="4360" y="0"/>
              <a:ext cx="804080" cy="698500"/>
            </a:xfrm>
            <a:custGeom>
              <a:avLst/>
              <a:gdLst/>
              <a:ahLst/>
              <a:cxnLst/>
              <a:rect l="l" t="t" r="r" b="b"/>
              <a:pathLst>
                <a:path w="804080" h="698500">
                  <a:moveTo>
                    <a:pt x="797021" y="368876"/>
                  </a:moveTo>
                  <a:lnTo>
                    <a:pt x="616659" y="678874"/>
                  </a:lnTo>
                  <a:cubicBezTo>
                    <a:pt x="609589" y="691025"/>
                    <a:pt x="596592" y="698500"/>
                    <a:pt x="582534" y="698500"/>
                  </a:cubicBezTo>
                  <a:lnTo>
                    <a:pt x="221546" y="698500"/>
                  </a:lnTo>
                  <a:cubicBezTo>
                    <a:pt x="207488" y="698500"/>
                    <a:pt x="194491" y="691025"/>
                    <a:pt x="187421" y="678874"/>
                  </a:cubicBezTo>
                  <a:lnTo>
                    <a:pt x="7059" y="368876"/>
                  </a:lnTo>
                  <a:cubicBezTo>
                    <a:pt x="0" y="356744"/>
                    <a:pt x="0" y="341756"/>
                    <a:pt x="7059" y="329624"/>
                  </a:cubicBezTo>
                  <a:lnTo>
                    <a:pt x="187421" y="19626"/>
                  </a:lnTo>
                  <a:cubicBezTo>
                    <a:pt x="194491" y="7475"/>
                    <a:pt x="207488" y="0"/>
                    <a:pt x="221546" y="0"/>
                  </a:cubicBezTo>
                  <a:lnTo>
                    <a:pt x="582534" y="0"/>
                  </a:lnTo>
                  <a:cubicBezTo>
                    <a:pt x="596592" y="0"/>
                    <a:pt x="609589" y="7475"/>
                    <a:pt x="616659" y="19626"/>
                  </a:cubicBezTo>
                  <a:lnTo>
                    <a:pt x="797021" y="329624"/>
                  </a:lnTo>
                  <a:cubicBezTo>
                    <a:pt x="804080" y="341756"/>
                    <a:pt x="804080" y="356744"/>
                    <a:pt x="797021" y="368876"/>
                  </a:cubicBezTo>
                  <a:close/>
                </a:path>
              </a:pathLst>
            </a:custGeom>
            <a:solidFill>
              <a:srgbClr val="0A0EAE"/>
            </a:solidFill>
          </p:spPr>
          <p:txBody>
            <a:bodyPr/>
            <a:lstStyle/>
            <a:p>
              <a:endParaRPr lang="en-US"/>
            </a:p>
          </p:txBody>
        </p:sp>
        <p:sp>
          <p:nvSpPr>
            <p:cNvPr id="27" name="TextBox 27"/>
            <p:cNvSpPr txBox="1"/>
            <p:nvPr/>
          </p:nvSpPr>
          <p:spPr>
            <a:xfrm>
              <a:off x="114300" y="-66675"/>
              <a:ext cx="584200" cy="765175"/>
            </a:xfrm>
            <a:prstGeom prst="rect">
              <a:avLst/>
            </a:prstGeom>
          </p:spPr>
          <p:txBody>
            <a:bodyPr lIns="50800" tIns="50800" rIns="50800" bIns="50800" rtlCol="0" anchor="ctr"/>
            <a:lstStyle/>
            <a:p>
              <a:pPr algn="ctr">
                <a:lnSpc>
                  <a:spcPts val="3750"/>
                </a:lnSpc>
              </a:pPr>
              <a:endParaRPr/>
            </a:p>
          </p:txBody>
        </p:sp>
      </p:grpSp>
      <p:sp>
        <p:nvSpPr>
          <p:cNvPr id="28" name="Freeform 28"/>
          <p:cNvSpPr/>
          <p:nvPr/>
        </p:nvSpPr>
        <p:spPr>
          <a:xfrm>
            <a:off x="16809791" y="385226"/>
            <a:ext cx="899017" cy="732699"/>
          </a:xfrm>
          <a:custGeom>
            <a:avLst/>
            <a:gdLst/>
            <a:ahLst/>
            <a:cxnLst/>
            <a:rect l="l" t="t" r="r" b="b"/>
            <a:pathLst>
              <a:path w="899017" h="732699">
                <a:moveTo>
                  <a:pt x="0" y="0"/>
                </a:moveTo>
                <a:lnTo>
                  <a:pt x="899018" y="0"/>
                </a:lnTo>
                <a:lnTo>
                  <a:pt x="899018" y="732699"/>
                </a:lnTo>
                <a:lnTo>
                  <a:pt x="0" y="732699"/>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9" name="Freeform 29"/>
          <p:cNvSpPr/>
          <p:nvPr/>
        </p:nvSpPr>
        <p:spPr>
          <a:xfrm rot="-5400000">
            <a:off x="17259300" y="7096804"/>
            <a:ext cx="2057400" cy="807530"/>
          </a:xfrm>
          <a:custGeom>
            <a:avLst/>
            <a:gdLst/>
            <a:ahLst/>
            <a:cxnLst/>
            <a:rect l="l" t="t" r="r" b="b"/>
            <a:pathLst>
              <a:path w="2057400" h="807530">
                <a:moveTo>
                  <a:pt x="0" y="0"/>
                </a:moveTo>
                <a:lnTo>
                  <a:pt x="2057400" y="0"/>
                </a:lnTo>
                <a:lnTo>
                  <a:pt x="2057400" y="807530"/>
                </a:lnTo>
                <a:lnTo>
                  <a:pt x="0" y="807530"/>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0" name="Freeform 30"/>
          <p:cNvSpPr/>
          <p:nvPr/>
        </p:nvSpPr>
        <p:spPr>
          <a:xfrm>
            <a:off x="10193891" y="-3622115"/>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1" name="Freeform 31"/>
          <p:cNvSpPr/>
          <p:nvPr/>
        </p:nvSpPr>
        <p:spPr>
          <a:xfrm>
            <a:off x="-2381563" y="3206674"/>
            <a:ext cx="7107908" cy="6530391"/>
          </a:xfrm>
          <a:custGeom>
            <a:avLst/>
            <a:gdLst/>
            <a:ahLst/>
            <a:cxnLst/>
            <a:rect l="l" t="t" r="r" b="b"/>
            <a:pathLst>
              <a:path w="7107908" h="6530391">
                <a:moveTo>
                  <a:pt x="0" y="0"/>
                </a:moveTo>
                <a:lnTo>
                  <a:pt x="7107908" y="0"/>
                </a:lnTo>
                <a:lnTo>
                  <a:pt x="7107908" y="6530390"/>
                </a:lnTo>
                <a:lnTo>
                  <a:pt x="0" y="6530390"/>
                </a:lnTo>
                <a:lnTo>
                  <a:pt x="0" y="0"/>
                </a:lnTo>
                <a:close/>
              </a:path>
            </a:pathLst>
          </a:custGeom>
          <a:blipFill>
            <a:blip>
              <a:alphaModFix amt="60000"/>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US"/>
          </a:p>
        </p:txBody>
      </p:sp>
      <p:sp>
        <p:nvSpPr>
          <p:cNvPr id="43" name="Freeform 43"/>
          <p:cNvSpPr/>
          <p:nvPr/>
        </p:nvSpPr>
        <p:spPr>
          <a:xfrm>
            <a:off x="14260134" y="1681595"/>
            <a:ext cx="1310481" cy="1411015"/>
          </a:xfrm>
          <a:custGeom>
            <a:avLst/>
            <a:gdLst/>
            <a:ahLst/>
            <a:cxnLst/>
            <a:rect l="l" t="t" r="r" b="b"/>
            <a:pathLst>
              <a:path w="1310481" h="1411015">
                <a:moveTo>
                  <a:pt x="0" y="0"/>
                </a:moveTo>
                <a:lnTo>
                  <a:pt x="1310480" y="0"/>
                </a:lnTo>
                <a:lnTo>
                  <a:pt x="1310480" y="1411015"/>
                </a:lnTo>
                <a:lnTo>
                  <a:pt x="0" y="1411015"/>
                </a:lnTo>
                <a:lnTo>
                  <a:pt x="0" y="0"/>
                </a:lnTo>
                <a:close/>
              </a:path>
            </a:pathLst>
          </a:custGeom>
          <a:blipFill>
            <a:blip>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45" name="Picture 44" descr="Gavel resting on block">
            <a:extLst>
              <a:ext uri="{FF2B5EF4-FFF2-40B4-BE49-F238E27FC236}">
                <a16:creationId xmlns:a16="http://schemas.microsoft.com/office/drawing/2014/main" id="{1274EF64-3410-1B2D-59D6-A14F0C588EB8}"/>
              </a:ext>
            </a:extLst>
          </p:cNvPr>
          <p:cNvPicPr>
            <a:picLocks noChangeAspect="1"/>
          </p:cNvPicPr>
          <p:nvPr/>
        </p:nvPicPr>
        <p:blipFill>
          <a:blip r:embed="rId14" cstate="print">
            <a:extLst>
              <a:ext uri="{28A0092B-C50C-407E-A947-70E740481C1C}">
                <a14:useLocalDpi xmlns:a14="http://schemas.microsoft.com/office/drawing/2010/main" val="0"/>
              </a:ext>
            </a:extLst>
          </a:blip>
          <a:srcRect l="22943"/>
          <a:stretch/>
        </p:blipFill>
        <p:spPr>
          <a:xfrm>
            <a:off x="520053" y="547767"/>
            <a:ext cx="5342475" cy="4728575"/>
          </a:xfrm>
          <a:prstGeom prst="rect">
            <a:avLst/>
          </a:prstGeom>
        </p:spPr>
      </p:pic>
      <p:pic>
        <p:nvPicPr>
          <p:cNvPr id="48" name="Picture 47">
            <a:extLst>
              <a:ext uri="{FF2B5EF4-FFF2-40B4-BE49-F238E27FC236}">
                <a16:creationId xmlns:a16="http://schemas.microsoft.com/office/drawing/2014/main" id="{B37362F2-AD7C-805A-2973-6005D716FD91}"/>
              </a:ext>
            </a:extLst>
          </p:cNvPr>
          <p:cNvPicPr>
            <a:picLocks noChangeAspect="1"/>
          </p:cNvPicPr>
          <p:nvPr/>
        </p:nvPicPr>
        <p:blipFill>
          <a:blip r:embed="rId15"/>
          <a:stretch>
            <a:fillRect/>
          </a:stretch>
        </p:blipFill>
        <p:spPr>
          <a:xfrm>
            <a:off x="7276148" y="119943"/>
            <a:ext cx="9750833" cy="8619140"/>
          </a:xfrm>
          <a:prstGeom prst="rect">
            <a:avLst/>
          </a:prstGeom>
        </p:spPr>
      </p:pic>
      <p:sp>
        <p:nvSpPr>
          <p:cNvPr id="49" name="TextBox 48">
            <a:extLst>
              <a:ext uri="{FF2B5EF4-FFF2-40B4-BE49-F238E27FC236}">
                <a16:creationId xmlns:a16="http://schemas.microsoft.com/office/drawing/2014/main" id="{F2AB769A-1A30-D01B-BBE3-A8383F1099BF}"/>
              </a:ext>
            </a:extLst>
          </p:cNvPr>
          <p:cNvSpPr txBox="1"/>
          <p:nvPr/>
        </p:nvSpPr>
        <p:spPr>
          <a:xfrm>
            <a:off x="6425203" y="9535206"/>
            <a:ext cx="11583159" cy="523220"/>
          </a:xfrm>
          <a:prstGeom prst="rect">
            <a:avLst/>
          </a:prstGeom>
          <a:noFill/>
        </p:spPr>
        <p:txBody>
          <a:bodyPr wrap="square">
            <a:spAutoFit/>
          </a:bodyPr>
          <a:lstStyle/>
          <a:p>
            <a:r>
              <a:rPr lang="en-US" sz="2800" u="sng" dirty="0">
                <a:solidFill>
                  <a:srgbClr val="0000FF"/>
                </a:solidFill>
                <a:latin typeface="Aptos" panose="020B0004020202020204" pitchFamily="34" charset="0"/>
                <a:ea typeface="Aptos" panose="020B0004020202020204" pitchFamily="34" charset="0"/>
                <a:cs typeface="Aptos" panose="020B0004020202020204" pitchFamily="34" charset="0"/>
                <a:hlinkClick r:id="rId16"/>
              </a:rPr>
              <a:t>Click on the link: SPB Rule 21</a:t>
            </a:r>
            <a:endParaRPr lang="en-US" sz="2800" u="sng" dirty="0">
              <a:solidFill>
                <a:srgbClr val="0000FF"/>
              </a:solidFill>
              <a:effectLst/>
              <a:latin typeface="Aptos" panose="020B0004020202020204" pitchFamily="34" charset="0"/>
              <a:ea typeface="Aptos" panose="020B0004020202020204" pitchFamily="34" charset="0"/>
              <a:cs typeface="Aptos" panose="020B0004020202020204" pitchFamily="34" charset="0"/>
              <a:hlinkClick r:id="" action="ppaction://noaction"/>
            </a:endParaRPr>
          </a:p>
        </p:txBody>
      </p:sp>
      <p:pic>
        <p:nvPicPr>
          <p:cNvPr id="50" name="JT-6">
            <a:hlinkClick r:id="" action="ppaction://media"/>
            <a:extLst>
              <a:ext uri="{FF2B5EF4-FFF2-40B4-BE49-F238E27FC236}">
                <a16:creationId xmlns:a16="http://schemas.microsoft.com/office/drawing/2014/main" id="{1B0E55CD-82C0-8EFA-6FEB-334D6E6E66B8}"/>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7221445" y="9982707"/>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20"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0"/>
                </p:tgtEl>
              </p:cMediaNode>
            </p:audio>
          </p:childTnLst>
        </p:cTn>
      </p:par>
    </p:tnLst>
  </p:timing>
  <p:extLst>
    <p:ext uri="{6950BFC3-D8DA-4A85-94F7-54DA5524770B}">
      <p188:commentRel xmlns:p188="http://schemas.microsoft.com/office/powerpoint/2018/8/main" r:id="rId5"/>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2620255" y="-103685"/>
            <a:ext cx="10399005" cy="10281761"/>
            <a:chOff x="0" y="0"/>
            <a:chExt cx="406400" cy="401818"/>
          </a:xfrm>
        </p:grpSpPr>
        <p:sp>
          <p:nvSpPr>
            <p:cNvPr id="3" name="Freeform 3"/>
            <p:cNvSpPr/>
            <p:nvPr/>
          </p:nvSpPr>
          <p:spPr>
            <a:xfrm>
              <a:off x="0" y="0"/>
              <a:ext cx="406400" cy="401818"/>
            </a:xfrm>
            <a:custGeom>
              <a:avLst/>
              <a:gdLst/>
              <a:ahLst/>
              <a:cxnLst/>
              <a:rect l="l" t="t" r="r" b="b"/>
              <a:pathLst>
                <a:path w="406400" h="401818">
                  <a:moveTo>
                    <a:pt x="203200" y="0"/>
                  </a:moveTo>
                  <a:lnTo>
                    <a:pt x="406400" y="0"/>
                  </a:lnTo>
                  <a:lnTo>
                    <a:pt x="203200" y="401818"/>
                  </a:lnTo>
                  <a:lnTo>
                    <a:pt x="0" y="401818"/>
                  </a:lnTo>
                  <a:lnTo>
                    <a:pt x="203200" y="0"/>
                  </a:lnTo>
                  <a:close/>
                </a:path>
              </a:pathLst>
            </a:custGeom>
            <a:solidFill>
              <a:srgbClr val="9CCC56"/>
            </a:solidFill>
          </p:spPr>
          <p:txBody>
            <a:bodyPr/>
            <a:lstStyle/>
            <a:p>
              <a:endParaRPr lang="en-US"/>
            </a:p>
          </p:txBody>
        </p:sp>
        <p:sp>
          <p:nvSpPr>
            <p:cNvPr id="4" name="TextBox 4"/>
            <p:cNvSpPr txBox="1"/>
            <p:nvPr/>
          </p:nvSpPr>
          <p:spPr>
            <a:xfrm>
              <a:off x="101600" y="-66675"/>
              <a:ext cx="203200" cy="468493"/>
            </a:xfrm>
            <a:prstGeom prst="rect">
              <a:avLst/>
            </a:prstGeom>
          </p:spPr>
          <p:txBody>
            <a:bodyPr lIns="50800" tIns="50800" rIns="50800" bIns="50800" rtlCol="0" anchor="ctr"/>
            <a:lstStyle/>
            <a:p>
              <a:pPr algn="ctr">
                <a:lnSpc>
                  <a:spcPts val="3750"/>
                </a:lnSpc>
              </a:pPr>
              <a:endParaRPr/>
            </a:p>
          </p:txBody>
        </p:sp>
      </p:grpSp>
      <p:grpSp>
        <p:nvGrpSpPr>
          <p:cNvPr id="5" name="Group 5"/>
          <p:cNvGrpSpPr/>
          <p:nvPr/>
        </p:nvGrpSpPr>
        <p:grpSpPr>
          <a:xfrm rot="-10800000">
            <a:off x="-10492175" y="6448902"/>
            <a:ext cx="15839091" cy="8353315"/>
            <a:chOff x="0" y="0"/>
            <a:chExt cx="1324457" cy="698500"/>
          </a:xfrm>
        </p:grpSpPr>
        <p:sp>
          <p:nvSpPr>
            <p:cNvPr id="6" name="Freeform 6"/>
            <p:cNvSpPr/>
            <p:nvPr/>
          </p:nvSpPr>
          <p:spPr>
            <a:xfrm>
              <a:off x="1408" y="0"/>
              <a:ext cx="1321641" cy="698500"/>
            </a:xfrm>
            <a:custGeom>
              <a:avLst/>
              <a:gdLst/>
              <a:ahLst/>
              <a:cxnLst/>
              <a:rect l="l" t="t" r="r" b="b"/>
              <a:pathLst>
                <a:path w="1321641" h="698500">
                  <a:moveTo>
                    <a:pt x="1319362" y="355587"/>
                  </a:moveTo>
                  <a:lnTo>
                    <a:pt x="1123536" y="692163"/>
                  </a:lnTo>
                  <a:cubicBezTo>
                    <a:pt x="1121253" y="696086"/>
                    <a:pt x="1117056" y="698500"/>
                    <a:pt x="1112517" y="698500"/>
                  </a:cubicBezTo>
                  <a:lnTo>
                    <a:pt x="209124" y="698500"/>
                  </a:lnTo>
                  <a:cubicBezTo>
                    <a:pt x="204585" y="698500"/>
                    <a:pt x="200388" y="696086"/>
                    <a:pt x="198105" y="692163"/>
                  </a:cubicBezTo>
                  <a:lnTo>
                    <a:pt x="2279" y="355587"/>
                  </a:lnTo>
                  <a:cubicBezTo>
                    <a:pt x="0" y="351670"/>
                    <a:pt x="0" y="346830"/>
                    <a:pt x="2279" y="342913"/>
                  </a:cubicBezTo>
                  <a:lnTo>
                    <a:pt x="198105" y="6337"/>
                  </a:lnTo>
                  <a:cubicBezTo>
                    <a:pt x="200388" y="2414"/>
                    <a:pt x="204585" y="0"/>
                    <a:pt x="209124" y="0"/>
                  </a:cubicBezTo>
                  <a:lnTo>
                    <a:pt x="1112517" y="0"/>
                  </a:lnTo>
                  <a:cubicBezTo>
                    <a:pt x="1117056" y="0"/>
                    <a:pt x="1121253" y="2414"/>
                    <a:pt x="1123536" y="6337"/>
                  </a:cubicBezTo>
                  <a:lnTo>
                    <a:pt x="1319362" y="342913"/>
                  </a:lnTo>
                  <a:cubicBezTo>
                    <a:pt x="1321641" y="346830"/>
                    <a:pt x="1321641" y="351670"/>
                    <a:pt x="1319362" y="355587"/>
                  </a:cubicBezTo>
                  <a:close/>
                </a:path>
              </a:pathLst>
            </a:custGeom>
            <a:solidFill>
              <a:srgbClr val="0A0EAE"/>
            </a:solidFill>
          </p:spPr>
          <p:txBody>
            <a:bodyPr/>
            <a:lstStyle/>
            <a:p>
              <a:endParaRPr lang="en-US"/>
            </a:p>
          </p:txBody>
        </p:sp>
        <p:sp>
          <p:nvSpPr>
            <p:cNvPr id="7" name="TextBox 7"/>
            <p:cNvSpPr txBox="1"/>
            <p:nvPr/>
          </p:nvSpPr>
          <p:spPr>
            <a:xfrm>
              <a:off x="114300" y="-66675"/>
              <a:ext cx="1095857" cy="765175"/>
            </a:xfrm>
            <a:prstGeom prst="rect">
              <a:avLst/>
            </a:prstGeom>
          </p:spPr>
          <p:txBody>
            <a:bodyPr lIns="50800" tIns="50800" rIns="50800" bIns="50800" rtlCol="0" anchor="ctr"/>
            <a:lstStyle/>
            <a:p>
              <a:pPr algn="ctr">
                <a:lnSpc>
                  <a:spcPts val="3750"/>
                </a:lnSpc>
              </a:pPr>
              <a:endParaRPr/>
            </a:p>
          </p:txBody>
        </p:sp>
      </p:grpSp>
      <p:grpSp>
        <p:nvGrpSpPr>
          <p:cNvPr id="8" name="Group 8"/>
          <p:cNvGrpSpPr/>
          <p:nvPr/>
        </p:nvGrpSpPr>
        <p:grpSpPr>
          <a:xfrm rot="-10800000">
            <a:off x="-4456247" y="-589423"/>
            <a:ext cx="11838246" cy="9805715"/>
            <a:chOff x="0" y="0"/>
            <a:chExt cx="485107" cy="401818"/>
          </a:xfrm>
        </p:grpSpPr>
        <p:sp>
          <p:nvSpPr>
            <p:cNvPr id="9" name="Freeform 9"/>
            <p:cNvSpPr/>
            <p:nvPr/>
          </p:nvSpPr>
          <p:spPr>
            <a:xfrm>
              <a:off x="11604" y="0"/>
              <a:ext cx="461898" cy="401818"/>
            </a:xfrm>
            <a:custGeom>
              <a:avLst/>
              <a:gdLst/>
              <a:ahLst/>
              <a:cxnLst/>
              <a:rect l="l" t="t" r="r" b="b"/>
              <a:pathLst>
                <a:path w="461898" h="401818">
                  <a:moveTo>
                    <a:pt x="224295" y="0"/>
                  </a:moveTo>
                  <a:lnTo>
                    <a:pt x="440804" y="0"/>
                  </a:lnTo>
                  <a:cubicBezTo>
                    <a:pt x="447789" y="0"/>
                    <a:pt x="454273" y="3625"/>
                    <a:pt x="457932" y="9575"/>
                  </a:cubicBezTo>
                  <a:cubicBezTo>
                    <a:pt x="461590" y="15525"/>
                    <a:pt x="461899" y="22947"/>
                    <a:pt x="458747" y="29180"/>
                  </a:cubicBezTo>
                  <a:lnTo>
                    <a:pt x="285059" y="372638"/>
                  </a:lnTo>
                  <a:cubicBezTo>
                    <a:pt x="276009" y="390535"/>
                    <a:pt x="257659" y="401818"/>
                    <a:pt x="237604" y="401818"/>
                  </a:cubicBezTo>
                  <a:lnTo>
                    <a:pt x="21095" y="401818"/>
                  </a:lnTo>
                  <a:cubicBezTo>
                    <a:pt x="14110" y="401818"/>
                    <a:pt x="7626" y="398193"/>
                    <a:pt x="3967" y="392243"/>
                  </a:cubicBezTo>
                  <a:cubicBezTo>
                    <a:pt x="309" y="386293"/>
                    <a:pt x="0" y="378871"/>
                    <a:pt x="3152" y="372638"/>
                  </a:cubicBezTo>
                  <a:lnTo>
                    <a:pt x="176840" y="29180"/>
                  </a:lnTo>
                  <a:cubicBezTo>
                    <a:pt x="185890" y="11283"/>
                    <a:pt x="204240" y="0"/>
                    <a:pt x="224295" y="0"/>
                  </a:cubicBezTo>
                  <a:close/>
                </a:path>
              </a:pathLst>
            </a:custGeom>
            <a:solidFill>
              <a:srgbClr val="0A0EAE"/>
            </a:solidFill>
          </p:spPr>
          <p:txBody>
            <a:bodyPr/>
            <a:lstStyle/>
            <a:p>
              <a:endParaRPr lang="en-US"/>
            </a:p>
          </p:txBody>
        </p:sp>
        <p:sp>
          <p:nvSpPr>
            <p:cNvPr id="10" name="TextBox 10"/>
            <p:cNvSpPr txBox="1"/>
            <p:nvPr/>
          </p:nvSpPr>
          <p:spPr>
            <a:xfrm>
              <a:off x="101600" y="-66675"/>
              <a:ext cx="281907" cy="468493"/>
            </a:xfrm>
            <a:prstGeom prst="rect">
              <a:avLst/>
            </a:prstGeom>
          </p:spPr>
          <p:txBody>
            <a:bodyPr lIns="50800" tIns="50800" rIns="50800" bIns="50800" rtlCol="0" anchor="ctr"/>
            <a:lstStyle/>
            <a:p>
              <a:pPr algn="ctr">
                <a:lnSpc>
                  <a:spcPts val="3750"/>
                </a:lnSpc>
              </a:pPr>
              <a:endParaRPr/>
            </a:p>
          </p:txBody>
        </p:sp>
      </p:grpSp>
      <p:grpSp>
        <p:nvGrpSpPr>
          <p:cNvPr id="11" name="Group 11"/>
          <p:cNvGrpSpPr/>
          <p:nvPr/>
        </p:nvGrpSpPr>
        <p:grpSpPr>
          <a:xfrm rot="-10800000">
            <a:off x="-1016880" y="9651350"/>
            <a:ext cx="4035505" cy="818745"/>
            <a:chOff x="0" y="0"/>
            <a:chExt cx="5380674" cy="1091660"/>
          </a:xfrm>
        </p:grpSpPr>
        <p:sp>
          <p:nvSpPr>
            <p:cNvPr id="12" name="Freeform 12"/>
            <p:cNvSpPr/>
            <p:nvPr/>
          </p:nvSpPr>
          <p:spPr>
            <a:xfrm>
              <a:off x="2599374" y="0"/>
              <a:ext cx="2781300" cy="1091660"/>
            </a:xfrm>
            <a:custGeom>
              <a:avLst/>
              <a:gdLst/>
              <a:ahLst/>
              <a:cxnLst/>
              <a:rect l="l" t="t" r="r" b="b"/>
              <a:pathLst>
                <a:path w="2781300" h="1091660">
                  <a:moveTo>
                    <a:pt x="0" y="0"/>
                  </a:moveTo>
                  <a:lnTo>
                    <a:pt x="2781300" y="0"/>
                  </a:lnTo>
                  <a:lnTo>
                    <a:pt x="2781300" y="1091660"/>
                  </a:lnTo>
                  <a:lnTo>
                    <a:pt x="0" y="109166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0" y="0"/>
              <a:ext cx="2487304" cy="1091660"/>
            </a:xfrm>
            <a:custGeom>
              <a:avLst/>
              <a:gdLst/>
              <a:ahLst/>
              <a:cxnLst/>
              <a:rect l="l" t="t" r="r" b="b"/>
              <a:pathLst>
                <a:path w="2487304" h="1091660">
                  <a:moveTo>
                    <a:pt x="0" y="0"/>
                  </a:moveTo>
                  <a:lnTo>
                    <a:pt x="2487304" y="0"/>
                  </a:lnTo>
                  <a:lnTo>
                    <a:pt x="2487304" y="1091660"/>
                  </a:lnTo>
                  <a:lnTo>
                    <a:pt x="0" y="1091660"/>
                  </a:lnTo>
                  <a:lnTo>
                    <a:pt x="0" y="0"/>
                  </a:lnTo>
                  <a:close/>
                </a:path>
              </a:pathLst>
            </a:custGeom>
            <a:blipFill>
              <a:blip>
                <a:extLst>
                  <a:ext uri="{96DAC541-7B7A-43D3-8B79-37D633B846F1}">
                    <asvg:svgBlip xmlns:asvg="http://schemas.microsoft.com/office/drawing/2016/SVG/main" r:embed="rId5"/>
                  </a:ext>
                </a:extLst>
              </a:blip>
              <a:stretch>
                <a:fillRect r="-11819"/>
              </a:stretch>
            </a:blipFill>
          </p:spPr>
          <p:txBody>
            <a:bodyPr/>
            <a:lstStyle/>
            <a:p>
              <a:endParaRPr lang="en-US"/>
            </a:p>
          </p:txBody>
        </p:sp>
      </p:grpSp>
      <p:grpSp>
        <p:nvGrpSpPr>
          <p:cNvPr id="14" name="Group 14"/>
          <p:cNvGrpSpPr/>
          <p:nvPr/>
        </p:nvGrpSpPr>
        <p:grpSpPr>
          <a:xfrm rot="-10800000">
            <a:off x="-2082884" y="-1416578"/>
            <a:ext cx="4307273" cy="3015761"/>
            <a:chOff x="0" y="0"/>
            <a:chExt cx="505660" cy="354041"/>
          </a:xfrm>
        </p:grpSpPr>
        <p:sp>
          <p:nvSpPr>
            <p:cNvPr id="15" name="Freeform 15"/>
            <p:cNvSpPr/>
            <p:nvPr/>
          </p:nvSpPr>
          <p:spPr>
            <a:xfrm>
              <a:off x="24845" y="0"/>
              <a:ext cx="455970" cy="354041"/>
            </a:xfrm>
            <a:custGeom>
              <a:avLst/>
              <a:gdLst/>
              <a:ahLst/>
              <a:cxnLst/>
              <a:rect l="l" t="t" r="r" b="b"/>
              <a:pathLst>
                <a:path w="455970" h="354041">
                  <a:moveTo>
                    <a:pt x="241264" y="0"/>
                  </a:moveTo>
                  <a:lnTo>
                    <a:pt x="417906" y="0"/>
                  </a:lnTo>
                  <a:cubicBezTo>
                    <a:pt x="430904" y="0"/>
                    <a:pt x="442917" y="6926"/>
                    <a:pt x="449431" y="18174"/>
                  </a:cubicBezTo>
                  <a:cubicBezTo>
                    <a:pt x="455944" y="29422"/>
                    <a:pt x="455970" y="43288"/>
                    <a:pt x="449500" y="54561"/>
                  </a:cubicBezTo>
                  <a:lnTo>
                    <a:pt x="308931" y="299480"/>
                  </a:lnTo>
                  <a:cubicBezTo>
                    <a:pt x="289560" y="333229"/>
                    <a:pt x="253619" y="354041"/>
                    <a:pt x="214706" y="354041"/>
                  </a:cubicBezTo>
                  <a:lnTo>
                    <a:pt x="38064" y="354041"/>
                  </a:lnTo>
                  <a:cubicBezTo>
                    <a:pt x="25066" y="354041"/>
                    <a:pt x="13053" y="347115"/>
                    <a:pt x="6540" y="335867"/>
                  </a:cubicBezTo>
                  <a:cubicBezTo>
                    <a:pt x="27" y="324619"/>
                    <a:pt x="0" y="310753"/>
                    <a:pt x="6470" y="299480"/>
                  </a:cubicBezTo>
                  <a:lnTo>
                    <a:pt x="147040" y="54561"/>
                  </a:lnTo>
                  <a:cubicBezTo>
                    <a:pt x="166410" y="20812"/>
                    <a:pt x="202351" y="0"/>
                    <a:pt x="241264" y="0"/>
                  </a:cubicBezTo>
                  <a:close/>
                </a:path>
              </a:pathLst>
            </a:custGeom>
            <a:solidFill>
              <a:srgbClr val="1D7363"/>
            </a:solidFill>
          </p:spPr>
          <p:txBody>
            <a:bodyPr/>
            <a:lstStyle/>
            <a:p>
              <a:endParaRPr lang="en-US"/>
            </a:p>
          </p:txBody>
        </p:sp>
        <p:sp>
          <p:nvSpPr>
            <p:cNvPr id="16" name="TextBox 16"/>
            <p:cNvSpPr txBox="1"/>
            <p:nvPr/>
          </p:nvSpPr>
          <p:spPr>
            <a:xfrm>
              <a:off x="101600" y="-66675"/>
              <a:ext cx="302460" cy="420716"/>
            </a:xfrm>
            <a:prstGeom prst="rect">
              <a:avLst/>
            </a:prstGeom>
          </p:spPr>
          <p:txBody>
            <a:bodyPr lIns="50800" tIns="50800" rIns="50800" bIns="50800" rtlCol="0" anchor="ctr"/>
            <a:lstStyle/>
            <a:p>
              <a:pPr algn="ctr">
                <a:lnSpc>
                  <a:spcPts val="3750"/>
                </a:lnSpc>
              </a:pPr>
              <a:endParaRPr/>
            </a:p>
          </p:txBody>
        </p:sp>
      </p:grpSp>
      <p:sp>
        <p:nvSpPr>
          <p:cNvPr id="17" name="Freeform 17"/>
          <p:cNvSpPr/>
          <p:nvPr/>
        </p:nvSpPr>
        <p:spPr>
          <a:xfrm rot="-10800000">
            <a:off x="-378756" y="-275047"/>
            <a:ext cx="1118845" cy="911859"/>
          </a:xfrm>
          <a:custGeom>
            <a:avLst/>
            <a:gdLst/>
            <a:ahLst/>
            <a:cxnLst/>
            <a:rect l="l" t="t" r="r" b="b"/>
            <a:pathLst>
              <a:path w="1118845" h="911859">
                <a:moveTo>
                  <a:pt x="0" y="0"/>
                </a:moveTo>
                <a:lnTo>
                  <a:pt x="1118845" y="0"/>
                </a:lnTo>
                <a:lnTo>
                  <a:pt x="1118845" y="911859"/>
                </a:lnTo>
                <a:lnTo>
                  <a:pt x="0" y="911859"/>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Freeform 18"/>
          <p:cNvSpPr/>
          <p:nvPr/>
        </p:nvSpPr>
        <p:spPr>
          <a:xfrm>
            <a:off x="14051209" y="10009713"/>
            <a:ext cx="7315200" cy="707451"/>
          </a:xfrm>
          <a:custGeom>
            <a:avLst/>
            <a:gdLst/>
            <a:ahLst/>
            <a:cxnLst/>
            <a:rect l="l" t="t" r="r" b="b"/>
            <a:pathLst>
              <a:path w="7315200" h="707451">
                <a:moveTo>
                  <a:pt x="0" y="0"/>
                </a:moveTo>
                <a:lnTo>
                  <a:pt x="7315200" y="0"/>
                </a:lnTo>
                <a:lnTo>
                  <a:pt x="7315200" y="707451"/>
                </a:lnTo>
                <a:lnTo>
                  <a:pt x="0" y="707451"/>
                </a:lnTo>
                <a:lnTo>
                  <a:pt x="0" y="0"/>
                </a:lnTo>
                <a:close/>
              </a:path>
            </a:pathLst>
          </a:custGeom>
          <a:blipFill>
            <a:blip>
              <a:extLst>
                <a:ext uri="{96DAC541-7B7A-43D3-8B79-37D633B846F1}">
                  <asvg:svgBlip xmlns:asvg="http://schemas.microsoft.com/office/drawing/2016/SVG/main" r:embed="rId7"/>
                </a:ext>
              </a:extLst>
            </a:blip>
            <a:stretch>
              <a:fillRect t="-419596"/>
            </a:stretch>
          </a:blipFill>
        </p:spPr>
        <p:txBody>
          <a:bodyPr/>
          <a:lstStyle/>
          <a:p>
            <a:endParaRPr lang="en-US"/>
          </a:p>
        </p:txBody>
      </p:sp>
      <p:grpSp>
        <p:nvGrpSpPr>
          <p:cNvPr id="25" name="Group 25"/>
          <p:cNvGrpSpPr/>
          <p:nvPr/>
        </p:nvGrpSpPr>
        <p:grpSpPr>
          <a:xfrm>
            <a:off x="16436483" y="-2840784"/>
            <a:ext cx="5114374" cy="4395165"/>
            <a:chOff x="0" y="0"/>
            <a:chExt cx="812800" cy="698500"/>
          </a:xfrm>
        </p:grpSpPr>
        <p:sp>
          <p:nvSpPr>
            <p:cNvPr id="26" name="Freeform 26"/>
            <p:cNvSpPr/>
            <p:nvPr/>
          </p:nvSpPr>
          <p:spPr>
            <a:xfrm>
              <a:off x="4360" y="0"/>
              <a:ext cx="804080" cy="698500"/>
            </a:xfrm>
            <a:custGeom>
              <a:avLst/>
              <a:gdLst/>
              <a:ahLst/>
              <a:cxnLst/>
              <a:rect l="l" t="t" r="r" b="b"/>
              <a:pathLst>
                <a:path w="804080" h="698500">
                  <a:moveTo>
                    <a:pt x="797021" y="368876"/>
                  </a:moveTo>
                  <a:lnTo>
                    <a:pt x="616659" y="678874"/>
                  </a:lnTo>
                  <a:cubicBezTo>
                    <a:pt x="609589" y="691025"/>
                    <a:pt x="596592" y="698500"/>
                    <a:pt x="582534" y="698500"/>
                  </a:cubicBezTo>
                  <a:lnTo>
                    <a:pt x="221546" y="698500"/>
                  </a:lnTo>
                  <a:cubicBezTo>
                    <a:pt x="207488" y="698500"/>
                    <a:pt x="194491" y="691025"/>
                    <a:pt x="187421" y="678874"/>
                  </a:cubicBezTo>
                  <a:lnTo>
                    <a:pt x="7059" y="368876"/>
                  </a:lnTo>
                  <a:cubicBezTo>
                    <a:pt x="0" y="356744"/>
                    <a:pt x="0" y="341756"/>
                    <a:pt x="7059" y="329624"/>
                  </a:cubicBezTo>
                  <a:lnTo>
                    <a:pt x="187421" y="19626"/>
                  </a:lnTo>
                  <a:cubicBezTo>
                    <a:pt x="194491" y="7475"/>
                    <a:pt x="207488" y="0"/>
                    <a:pt x="221546" y="0"/>
                  </a:cubicBezTo>
                  <a:lnTo>
                    <a:pt x="582534" y="0"/>
                  </a:lnTo>
                  <a:cubicBezTo>
                    <a:pt x="596592" y="0"/>
                    <a:pt x="609589" y="7475"/>
                    <a:pt x="616659" y="19626"/>
                  </a:cubicBezTo>
                  <a:lnTo>
                    <a:pt x="797021" y="329624"/>
                  </a:lnTo>
                  <a:cubicBezTo>
                    <a:pt x="804080" y="341756"/>
                    <a:pt x="804080" y="356744"/>
                    <a:pt x="797021" y="368876"/>
                  </a:cubicBezTo>
                  <a:close/>
                </a:path>
              </a:pathLst>
            </a:custGeom>
            <a:solidFill>
              <a:srgbClr val="9CCC56"/>
            </a:solidFill>
          </p:spPr>
          <p:txBody>
            <a:bodyPr/>
            <a:lstStyle/>
            <a:p>
              <a:endParaRPr lang="en-US"/>
            </a:p>
          </p:txBody>
        </p:sp>
        <p:sp>
          <p:nvSpPr>
            <p:cNvPr id="27" name="TextBox 27"/>
            <p:cNvSpPr txBox="1"/>
            <p:nvPr/>
          </p:nvSpPr>
          <p:spPr>
            <a:xfrm>
              <a:off x="114300" y="-66675"/>
              <a:ext cx="584200" cy="765175"/>
            </a:xfrm>
            <a:prstGeom prst="rect">
              <a:avLst/>
            </a:prstGeom>
          </p:spPr>
          <p:txBody>
            <a:bodyPr lIns="50800" tIns="50800" rIns="50800" bIns="50800" rtlCol="0" anchor="ctr"/>
            <a:lstStyle/>
            <a:p>
              <a:pPr algn="ctr">
                <a:lnSpc>
                  <a:spcPts val="3750"/>
                </a:lnSpc>
              </a:pPr>
              <a:endParaRPr/>
            </a:p>
          </p:txBody>
        </p:sp>
      </p:grpSp>
      <p:sp>
        <p:nvSpPr>
          <p:cNvPr id="28" name="Freeform 28"/>
          <p:cNvSpPr/>
          <p:nvPr/>
        </p:nvSpPr>
        <p:spPr>
          <a:xfrm>
            <a:off x="16809791" y="385226"/>
            <a:ext cx="899017" cy="732699"/>
          </a:xfrm>
          <a:custGeom>
            <a:avLst/>
            <a:gdLst/>
            <a:ahLst/>
            <a:cxnLst/>
            <a:rect l="l" t="t" r="r" b="b"/>
            <a:pathLst>
              <a:path w="899017" h="732699">
                <a:moveTo>
                  <a:pt x="0" y="0"/>
                </a:moveTo>
                <a:lnTo>
                  <a:pt x="899018" y="0"/>
                </a:lnTo>
                <a:lnTo>
                  <a:pt x="899018" y="732699"/>
                </a:lnTo>
                <a:lnTo>
                  <a:pt x="0" y="732699"/>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9" name="Freeform 29"/>
          <p:cNvSpPr/>
          <p:nvPr/>
        </p:nvSpPr>
        <p:spPr>
          <a:xfrm rot="-5400000">
            <a:off x="17259300" y="7096804"/>
            <a:ext cx="2057400" cy="807530"/>
          </a:xfrm>
          <a:custGeom>
            <a:avLst/>
            <a:gdLst/>
            <a:ahLst/>
            <a:cxnLst/>
            <a:rect l="l" t="t" r="r" b="b"/>
            <a:pathLst>
              <a:path w="2057400" h="807530">
                <a:moveTo>
                  <a:pt x="0" y="0"/>
                </a:moveTo>
                <a:lnTo>
                  <a:pt x="2057400" y="0"/>
                </a:lnTo>
                <a:lnTo>
                  <a:pt x="2057400" y="807530"/>
                </a:lnTo>
                <a:lnTo>
                  <a:pt x="0" y="807530"/>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0" name="Freeform 30"/>
          <p:cNvSpPr/>
          <p:nvPr/>
        </p:nvSpPr>
        <p:spPr>
          <a:xfrm>
            <a:off x="10193891" y="-3622115"/>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1" name="Freeform 31"/>
          <p:cNvSpPr/>
          <p:nvPr/>
        </p:nvSpPr>
        <p:spPr>
          <a:xfrm>
            <a:off x="-2381563" y="3206674"/>
            <a:ext cx="7107908" cy="6530391"/>
          </a:xfrm>
          <a:custGeom>
            <a:avLst/>
            <a:gdLst/>
            <a:ahLst/>
            <a:cxnLst/>
            <a:rect l="l" t="t" r="r" b="b"/>
            <a:pathLst>
              <a:path w="7107908" h="6530391">
                <a:moveTo>
                  <a:pt x="0" y="0"/>
                </a:moveTo>
                <a:lnTo>
                  <a:pt x="7107908" y="0"/>
                </a:lnTo>
                <a:lnTo>
                  <a:pt x="7107908" y="6530390"/>
                </a:lnTo>
                <a:lnTo>
                  <a:pt x="0" y="6530390"/>
                </a:lnTo>
                <a:lnTo>
                  <a:pt x="0" y="0"/>
                </a:lnTo>
                <a:close/>
              </a:path>
            </a:pathLst>
          </a:custGeom>
          <a:blipFill>
            <a:blip>
              <a:alphaModFix amt="6000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34" name="TextBox 34"/>
          <p:cNvSpPr txBox="1"/>
          <p:nvPr/>
        </p:nvSpPr>
        <p:spPr>
          <a:xfrm>
            <a:off x="6707851" y="958810"/>
            <a:ext cx="11518740" cy="1923604"/>
          </a:xfrm>
          <a:prstGeom prst="rect">
            <a:avLst/>
          </a:prstGeom>
        </p:spPr>
        <p:txBody>
          <a:bodyPr wrap="square" lIns="0" tIns="0" rIns="0" bIns="0" rtlCol="0" anchor="t">
            <a:spAutoFit/>
          </a:bodyPr>
          <a:lstStyle/>
          <a:p>
            <a:pPr algn="ctr">
              <a:lnSpc>
                <a:spcPts val="7474"/>
              </a:lnSpc>
            </a:pPr>
            <a:r>
              <a:rPr lang="en-US" sz="4800" b="1" dirty="0">
                <a:solidFill>
                  <a:srgbClr val="DF2361"/>
                </a:solidFill>
                <a:latin typeface="Chakra Petch Bold"/>
                <a:ea typeface="Chakra Petch Bold"/>
                <a:cs typeface="Chakra Petch Bold"/>
                <a:sym typeface="Chakra Petch Bold"/>
              </a:rPr>
              <a:t>Other Issues That May Arise at the Collection Site</a:t>
            </a:r>
          </a:p>
        </p:txBody>
      </p:sp>
      <p:pic>
        <p:nvPicPr>
          <p:cNvPr id="44" name="Content Placeholder 4" descr="A doctor showing a patient something on the paper&#10;&#10;AI-generated content may be incorrect.">
            <a:extLst>
              <a:ext uri="{FF2B5EF4-FFF2-40B4-BE49-F238E27FC236}">
                <a16:creationId xmlns:a16="http://schemas.microsoft.com/office/drawing/2014/main" id="{B6D69055-F559-6A7D-C777-8B9B998E4927}"/>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rcRect t="11854" r="-2" b="3921"/>
          <a:stretch>
            <a:fillRect/>
          </a:stretch>
        </p:blipFill>
        <p:spPr>
          <a:xfrm>
            <a:off x="4315886" y="2928693"/>
            <a:ext cx="13392922" cy="70810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7" name="JT-12 (2)">
            <a:hlinkClick r:id="" action="ppaction://media"/>
            <a:extLst>
              <a:ext uri="{FF2B5EF4-FFF2-40B4-BE49-F238E27FC236}">
                <a16:creationId xmlns:a16="http://schemas.microsoft.com/office/drawing/2014/main" id="{5E0A2156-68E3-1012-AA2B-B02FF0FDE48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3460564" y="9334494"/>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2000"/>
    </mc:Choice>
    <mc:Fallback xmlns="">
      <p:transition spd="slow" advClick="0" advTm="3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32"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0746A-F671-F91F-01DF-F67E605BE15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4C99CF9-219A-2E5F-DF0E-4B372455DC65}"/>
              </a:ext>
            </a:extLst>
          </p:cNvPr>
          <p:cNvGrpSpPr/>
          <p:nvPr/>
        </p:nvGrpSpPr>
        <p:grpSpPr>
          <a:xfrm rot="-10800000">
            <a:off x="-2620255" y="-103685"/>
            <a:ext cx="10399005" cy="10281761"/>
            <a:chOff x="0" y="0"/>
            <a:chExt cx="406400" cy="401818"/>
          </a:xfrm>
        </p:grpSpPr>
        <p:sp>
          <p:nvSpPr>
            <p:cNvPr id="3" name="Freeform 3">
              <a:extLst>
                <a:ext uri="{FF2B5EF4-FFF2-40B4-BE49-F238E27FC236}">
                  <a16:creationId xmlns:a16="http://schemas.microsoft.com/office/drawing/2014/main" id="{20897BCA-F633-BD26-D4C9-80204B7161EF}"/>
                </a:ext>
              </a:extLst>
            </p:cNvPr>
            <p:cNvSpPr/>
            <p:nvPr/>
          </p:nvSpPr>
          <p:spPr>
            <a:xfrm>
              <a:off x="0" y="0"/>
              <a:ext cx="406400" cy="401818"/>
            </a:xfrm>
            <a:custGeom>
              <a:avLst/>
              <a:gdLst/>
              <a:ahLst/>
              <a:cxnLst/>
              <a:rect l="l" t="t" r="r" b="b"/>
              <a:pathLst>
                <a:path w="406400" h="401818">
                  <a:moveTo>
                    <a:pt x="203200" y="0"/>
                  </a:moveTo>
                  <a:lnTo>
                    <a:pt x="406400" y="0"/>
                  </a:lnTo>
                  <a:lnTo>
                    <a:pt x="203200" y="401818"/>
                  </a:lnTo>
                  <a:lnTo>
                    <a:pt x="0" y="401818"/>
                  </a:lnTo>
                  <a:lnTo>
                    <a:pt x="203200" y="0"/>
                  </a:lnTo>
                  <a:close/>
                </a:path>
              </a:pathLst>
            </a:custGeom>
            <a:solidFill>
              <a:srgbClr val="9CCC56"/>
            </a:solidFill>
          </p:spPr>
          <p:txBody>
            <a:bodyPr/>
            <a:lstStyle/>
            <a:p>
              <a:endParaRPr lang="en-US"/>
            </a:p>
          </p:txBody>
        </p:sp>
        <p:sp>
          <p:nvSpPr>
            <p:cNvPr id="4" name="TextBox 4">
              <a:extLst>
                <a:ext uri="{FF2B5EF4-FFF2-40B4-BE49-F238E27FC236}">
                  <a16:creationId xmlns:a16="http://schemas.microsoft.com/office/drawing/2014/main" id="{312807BE-149C-8AAB-DAB0-5FBD661EF518}"/>
                </a:ext>
              </a:extLst>
            </p:cNvPr>
            <p:cNvSpPr txBox="1"/>
            <p:nvPr/>
          </p:nvSpPr>
          <p:spPr>
            <a:xfrm>
              <a:off x="101600" y="-66675"/>
              <a:ext cx="203200" cy="468493"/>
            </a:xfrm>
            <a:prstGeom prst="rect">
              <a:avLst/>
            </a:prstGeom>
          </p:spPr>
          <p:txBody>
            <a:bodyPr lIns="50800" tIns="50800" rIns="50800" bIns="50800" rtlCol="0" anchor="ctr"/>
            <a:lstStyle/>
            <a:p>
              <a:pPr algn="ctr">
                <a:lnSpc>
                  <a:spcPts val="3750"/>
                </a:lnSpc>
              </a:pPr>
              <a:endParaRPr/>
            </a:p>
          </p:txBody>
        </p:sp>
      </p:grpSp>
      <p:grpSp>
        <p:nvGrpSpPr>
          <p:cNvPr id="5" name="Group 5">
            <a:extLst>
              <a:ext uri="{FF2B5EF4-FFF2-40B4-BE49-F238E27FC236}">
                <a16:creationId xmlns:a16="http://schemas.microsoft.com/office/drawing/2014/main" id="{F90E58DD-3E1D-7ED8-7E20-4172EB6BE8CF}"/>
              </a:ext>
            </a:extLst>
          </p:cNvPr>
          <p:cNvGrpSpPr/>
          <p:nvPr/>
        </p:nvGrpSpPr>
        <p:grpSpPr>
          <a:xfrm rot="-10800000">
            <a:off x="-10492175" y="6448902"/>
            <a:ext cx="15839091" cy="8353315"/>
            <a:chOff x="0" y="0"/>
            <a:chExt cx="1324457" cy="698500"/>
          </a:xfrm>
        </p:grpSpPr>
        <p:sp>
          <p:nvSpPr>
            <p:cNvPr id="6" name="Freeform 6">
              <a:extLst>
                <a:ext uri="{FF2B5EF4-FFF2-40B4-BE49-F238E27FC236}">
                  <a16:creationId xmlns:a16="http://schemas.microsoft.com/office/drawing/2014/main" id="{CDFFF623-BB07-287D-ACB4-C99FE90A9ABC}"/>
                </a:ext>
              </a:extLst>
            </p:cNvPr>
            <p:cNvSpPr/>
            <p:nvPr/>
          </p:nvSpPr>
          <p:spPr>
            <a:xfrm>
              <a:off x="1408" y="0"/>
              <a:ext cx="1321641" cy="698500"/>
            </a:xfrm>
            <a:custGeom>
              <a:avLst/>
              <a:gdLst/>
              <a:ahLst/>
              <a:cxnLst/>
              <a:rect l="l" t="t" r="r" b="b"/>
              <a:pathLst>
                <a:path w="1321641" h="698500">
                  <a:moveTo>
                    <a:pt x="1319362" y="355587"/>
                  </a:moveTo>
                  <a:lnTo>
                    <a:pt x="1123536" y="692163"/>
                  </a:lnTo>
                  <a:cubicBezTo>
                    <a:pt x="1121253" y="696086"/>
                    <a:pt x="1117056" y="698500"/>
                    <a:pt x="1112517" y="698500"/>
                  </a:cubicBezTo>
                  <a:lnTo>
                    <a:pt x="209124" y="698500"/>
                  </a:lnTo>
                  <a:cubicBezTo>
                    <a:pt x="204585" y="698500"/>
                    <a:pt x="200388" y="696086"/>
                    <a:pt x="198105" y="692163"/>
                  </a:cubicBezTo>
                  <a:lnTo>
                    <a:pt x="2279" y="355587"/>
                  </a:lnTo>
                  <a:cubicBezTo>
                    <a:pt x="0" y="351670"/>
                    <a:pt x="0" y="346830"/>
                    <a:pt x="2279" y="342913"/>
                  </a:cubicBezTo>
                  <a:lnTo>
                    <a:pt x="198105" y="6337"/>
                  </a:lnTo>
                  <a:cubicBezTo>
                    <a:pt x="200388" y="2414"/>
                    <a:pt x="204585" y="0"/>
                    <a:pt x="209124" y="0"/>
                  </a:cubicBezTo>
                  <a:lnTo>
                    <a:pt x="1112517" y="0"/>
                  </a:lnTo>
                  <a:cubicBezTo>
                    <a:pt x="1117056" y="0"/>
                    <a:pt x="1121253" y="2414"/>
                    <a:pt x="1123536" y="6337"/>
                  </a:cubicBezTo>
                  <a:lnTo>
                    <a:pt x="1319362" y="342913"/>
                  </a:lnTo>
                  <a:cubicBezTo>
                    <a:pt x="1321641" y="346830"/>
                    <a:pt x="1321641" y="351670"/>
                    <a:pt x="1319362" y="355587"/>
                  </a:cubicBezTo>
                  <a:close/>
                </a:path>
              </a:pathLst>
            </a:custGeom>
            <a:solidFill>
              <a:srgbClr val="0A0EAE"/>
            </a:solidFill>
          </p:spPr>
          <p:txBody>
            <a:bodyPr/>
            <a:lstStyle/>
            <a:p>
              <a:endParaRPr lang="en-US"/>
            </a:p>
          </p:txBody>
        </p:sp>
        <p:sp>
          <p:nvSpPr>
            <p:cNvPr id="7" name="TextBox 7">
              <a:extLst>
                <a:ext uri="{FF2B5EF4-FFF2-40B4-BE49-F238E27FC236}">
                  <a16:creationId xmlns:a16="http://schemas.microsoft.com/office/drawing/2014/main" id="{D4C14D91-F300-A181-1311-7A431559FA89}"/>
                </a:ext>
              </a:extLst>
            </p:cNvPr>
            <p:cNvSpPr txBox="1"/>
            <p:nvPr/>
          </p:nvSpPr>
          <p:spPr>
            <a:xfrm>
              <a:off x="114300" y="-66675"/>
              <a:ext cx="1095857" cy="765175"/>
            </a:xfrm>
            <a:prstGeom prst="rect">
              <a:avLst/>
            </a:prstGeom>
          </p:spPr>
          <p:txBody>
            <a:bodyPr lIns="50800" tIns="50800" rIns="50800" bIns="50800" rtlCol="0" anchor="ctr"/>
            <a:lstStyle/>
            <a:p>
              <a:pPr algn="ctr">
                <a:lnSpc>
                  <a:spcPts val="3750"/>
                </a:lnSpc>
              </a:pPr>
              <a:endParaRPr/>
            </a:p>
          </p:txBody>
        </p:sp>
      </p:grpSp>
      <p:grpSp>
        <p:nvGrpSpPr>
          <p:cNvPr id="8" name="Group 8">
            <a:extLst>
              <a:ext uri="{FF2B5EF4-FFF2-40B4-BE49-F238E27FC236}">
                <a16:creationId xmlns:a16="http://schemas.microsoft.com/office/drawing/2014/main" id="{6E041959-FF00-FF5B-7087-350D6238AF4D}"/>
              </a:ext>
            </a:extLst>
          </p:cNvPr>
          <p:cNvGrpSpPr/>
          <p:nvPr/>
        </p:nvGrpSpPr>
        <p:grpSpPr>
          <a:xfrm rot="-10800000">
            <a:off x="-4456247" y="-589423"/>
            <a:ext cx="11838246" cy="9805715"/>
            <a:chOff x="0" y="0"/>
            <a:chExt cx="485107" cy="401818"/>
          </a:xfrm>
        </p:grpSpPr>
        <p:sp>
          <p:nvSpPr>
            <p:cNvPr id="9" name="Freeform 9">
              <a:extLst>
                <a:ext uri="{FF2B5EF4-FFF2-40B4-BE49-F238E27FC236}">
                  <a16:creationId xmlns:a16="http://schemas.microsoft.com/office/drawing/2014/main" id="{3022C1AB-8CEB-2913-0EEC-E74715F86B8C}"/>
                </a:ext>
              </a:extLst>
            </p:cNvPr>
            <p:cNvSpPr/>
            <p:nvPr/>
          </p:nvSpPr>
          <p:spPr>
            <a:xfrm>
              <a:off x="11604" y="0"/>
              <a:ext cx="461898" cy="401818"/>
            </a:xfrm>
            <a:custGeom>
              <a:avLst/>
              <a:gdLst/>
              <a:ahLst/>
              <a:cxnLst/>
              <a:rect l="l" t="t" r="r" b="b"/>
              <a:pathLst>
                <a:path w="461898" h="401818">
                  <a:moveTo>
                    <a:pt x="224295" y="0"/>
                  </a:moveTo>
                  <a:lnTo>
                    <a:pt x="440804" y="0"/>
                  </a:lnTo>
                  <a:cubicBezTo>
                    <a:pt x="447789" y="0"/>
                    <a:pt x="454273" y="3625"/>
                    <a:pt x="457932" y="9575"/>
                  </a:cubicBezTo>
                  <a:cubicBezTo>
                    <a:pt x="461590" y="15525"/>
                    <a:pt x="461899" y="22947"/>
                    <a:pt x="458747" y="29180"/>
                  </a:cubicBezTo>
                  <a:lnTo>
                    <a:pt x="285059" y="372638"/>
                  </a:lnTo>
                  <a:cubicBezTo>
                    <a:pt x="276009" y="390535"/>
                    <a:pt x="257659" y="401818"/>
                    <a:pt x="237604" y="401818"/>
                  </a:cubicBezTo>
                  <a:lnTo>
                    <a:pt x="21095" y="401818"/>
                  </a:lnTo>
                  <a:cubicBezTo>
                    <a:pt x="14110" y="401818"/>
                    <a:pt x="7626" y="398193"/>
                    <a:pt x="3967" y="392243"/>
                  </a:cubicBezTo>
                  <a:cubicBezTo>
                    <a:pt x="309" y="386293"/>
                    <a:pt x="0" y="378871"/>
                    <a:pt x="3152" y="372638"/>
                  </a:cubicBezTo>
                  <a:lnTo>
                    <a:pt x="176840" y="29180"/>
                  </a:lnTo>
                  <a:cubicBezTo>
                    <a:pt x="185890" y="11283"/>
                    <a:pt x="204240" y="0"/>
                    <a:pt x="224295" y="0"/>
                  </a:cubicBezTo>
                  <a:close/>
                </a:path>
              </a:pathLst>
            </a:custGeom>
            <a:solidFill>
              <a:srgbClr val="0A0EAE"/>
            </a:solidFill>
          </p:spPr>
          <p:txBody>
            <a:bodyPr/>
            <a:lstStyle/>
            <a:p>
              <a:endParaRPr lang="en-US"/>
            </a:p>
          </p:txBody>
        </p:sp>
        <p:sp>
          <p:nvSpPr>
            <p:cNvPr id="10" name="TextBox 10">
              <a:extLst>
                <a:ext uri="{FF2B5EF4-FFF2-40B4-BE49-F238E27FC236}">
                  <a16:creationId xmlns:a16="http://schemas.microsoft.com/office/drawing/2014/main" id="{0CCEA88C-7DF6-7B96-A563-EC6AAFB8DF34}"/>
                </a:ext>
              </a:extLst>
            </p:cNvPr>
            <p:cNvSpPr txBox="1"/>
            <p:nvPr/>
          </p:nvSpPr>
          <p:spPr>
            <a:xfrm>
              <a:off x="101600" y="-66675"/>
              <a:ext cx="281907" cy="468493"/>
            </a:xfrm>
            <a:prstGeom prst="rect">
              <a:avLst/>
            </a:prstGeom>
          </p:spPr>
          <p:txBody>
            <a:bodyPr lIns="50800" tIns="50800" rIns="50800" bIns="50800" rtlCol="0" anchor="ctr"/>
            <a:lstStyle/>
            <a:p>
              <a:pPr algn="ctr">
                <a:lnSpc>
                  <a:spcPts val="3750"/>
                </a:lnSpc>
              </a:pPr>
              <a:endParaRPr/>
            </a:p>
          </p:txBody>
        </p:sp>
      </p:grpSp>
      <p:grpSp>
        <p:nvGrpSpPr>
          <p:cNvPr id="11" name="Group 11">
            <a:extLst>
              <a:ext uri="{FF2B5EF4-FFF2-40B4-BE49-F238E27FC236}">
                <a16:creationId xmlns:a16="http://schemas.microsoft.com/office/drawing/2014/main" id="{D33477AC-7A2F-1E8C-1943-80072D9AAE09}"/>
              </a:ext>
            </a:extLst>
          </p:cNvPr>
          <p:cNvGrpSpPr/>
          <p:nvPr/>
        </p:nvGrpSpPr>
        <p:grpSpPr>
          <a:xfrm rot="-10800000">
            <a:off x="-1016880" y="9651350"/>
            <a:ext cx="4035505" cy="818745"/>
            <a:chOff x="0" y="0"/>
            <a:chExt cx="5380674" cy="1091660"/>
          </a:xfrm>
        </p:grpSpPr>
        <p:sp>
          <p:nvSpPr>
            <p:cNvPr id="12" name="Freeform 12">
              <a:extLst>
                <a:ext uri="{FF2B5EF4-FFF2-40B4-BE49-F238E27FC236}">
                  <a16:creationId xmlns:a16="http://schemas.microsoft.com/office/drawing/2014/main" id="{C25DFA0B-5D46-26D0-6989-143F61B6F363}"/>
                </a:ext>
              </a:extLst>
            </p:cNvPr>
            <p:cNvSpPr/>
            <p:nvPr/>
          </p:nvSpPr>
          <p:spPr>
            <a:xfrm>
              <a:off x="2599374" y="0"/>
              <a:ext cx="2781300" cy="1091660"/>
            </a:xfrm>
            <a:custGeom>
              <a:avLst/>
              <a:gdLst/>
              <a:ahLst/>
              <a:cxnLst/>
              <a:rect l="l" t="t" r="r" b="b"/>
              <a:pathLst>
                <a:path w="2781300" h="1091660">
                  <a:moveTo>
                    <a:pt x="0" y="0"/>
                  </a:moveTo>
                  <a:lnTo>
                    <a:pt x="2781300" y="0"/>
                  </a:lnTo>
                  <a:lnTo>
                    <a:pt x="2781300" y="1091660"/>
                  </a:lnTo>
                  <a:lnTo>
                    <a:pt x="0" y="1091660"/>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a:extLst>
                <a:ext uri="{FF2B5EF4-FFF2-40B4-BE49-F238E27FC236}">
                  <a16:creationId xmlns:a16="http://schemas.microsoft.com/office/drawing/2014/main" id="{C8BE61DA-070D-48C4-6797-7A4F40154B88}"/>
                </a:ext>
              </a:extLst>
            </p:cNvPr>
            <p:cNvSpPr/>
            <p:nvPr/>
          </p:nvSpPr>
          <p:spPr>
            <a:xfrm>
              <a:off x="0" y="0"/>
              <a:ext cx="2487304" cy="1091660"/>
            </a:xfrm>
            <a:custGeom>
              <a:avLst/>
              <a:gdLst/>
              <a:ahLst/>
              <a:cxnLst/>
              <a:rect l="l" t="t" r="r" b="b"/>
              <a:pathLst>
                <a:path w="2487304" h="1091660">
                  <a:moveTo>
                    <a:pt x="0" y="0"/>
                  </a:moveTo>
                  <a:lnTo>
                    <a:pt x="2487304" y="0"/>
                  </a:lnTo>
                  <a:lnTo>
                    <a:pt x="2487304" y="1091660"/>
                  </a:lnTo>
                  <a:lnTo>
                    <a:pt x="0" y="1091660"/>
                  </a:lnTo>
                  <a:lnTo>
                    <a:pt x="0" y="0"/>
                  </a:lnTo>
                  <a:close/>
                </a:path>
              </a:pathLst>
            </a:custGeom>
            <a:blipFill>
              <a:blip>
                <a:extLst>
                  <a:ext uri="{96DAC541-7B7A-43D3-8B79-37D633B846F1}">
                    <asvg:svgBlip xmlns:asvg="http://schemas.microsoft.com/office/drawing/2016/SVG/main" r:embed="rId6"/>
                  </a:ext>
                </a:extLst>
              </a:blip>
              <a:stretch>
                <a:fillRect r="-11819"/>
              </a:stretch>
            </a:blipFill>
          </p:spPr>
          <p:txBody>
            <a:bodyPr/>
            <a:lstStyle/>
            <a:p>
              <a:endParaRPr lang="en-US"/>
            </a:p>
          </p:txBody>
        </p:sp>
      </p:grpSp>
      <p:grpSp>
        <p:nvGrpSpPr>
          <p:cNvPr id="14" name="Group 14">
            <a:extLst>
              <a:ext uri="{FF2B5EF4-FFF2-40B4-BE49-F238E27FC236}">
                <a16:creationId xmlns:a16="http://schemas.microsoft.com/office/drawing/2014/main" id="{B50D85FF-2FD8-C3F0-8D25-3E676BB32EEB}"/>
              </a:ext>
            </a:extLst>
          </p:cNvPr>
          <p:cNvGrpSpPr/>
          <p:nvPr/>
        </p:nvGrpSpPr>
        <p:grpSpPr>
          <a:xfrm rot="-10800000">
            <a:off x="-2082884" y="-1416578"/>
            <a:ext cx="4307273" cy="3015761"/>
            <a:chOff x="0" y="0"/>
            <a:chExt cx="505660" cy="354041"/>
          </a:xfrm>
        </p:grpSpPr>
        <p:sp>
          <p:nvSpPr>
            <p:cNvPr id="15" name="Freeform 15">
              <a:extLst>
                <a:ext uri="{FF2B5EF4-FFF2-40B4-BE49-F238E27FC236}">
                  <a16:creationId xmlns:a16="http://schemas.microsoft.com/office/drawing/2014/main" id="{2C67B73F-7F7C-3054-270C-D94DE7CF230E}"/>
                </a:ext>
              </a:extLst>
            </p:cNvPr>
            <p:cNvSpPr/>
            <p:nvPr/>
          </p:nvSpPr>
          <p:spPr>
            <a:xfrm>
              <a:off x="24845" y="0"/>
              <a:ext cx="455970" cy="354041"/>
            </a:xfrm>
            <a:custGeom>
              <a:avLst/>
              <a:gdLst/>
              <a:ahLst/>
              <a:cxnLst/>
              <a:rect l="l" t="t" r="r" b="b"/>
              <a:pathLst>
                <a:path w="455970" h="354041">
                  <a:moveTo>
                    <a:pt x="241264" y="0"/>
                  </a:moveTo>
                  <a:lnTo>
                    <a:pt x="417906" y="0"/>
                  </a:lnTo>
                  <a:cubicBezTo>
                    <a:pt x="430904" y="0"/>
                    <a:pt x="442917" y="6926"/>
                    <a:pt x="449431" y="18174"/>
                  </a:cubicBezTo>
                  <a:cubicBezTo>
                    <a:pt x="455944" y="29422"/>
                    <a:pt x="455970" y="43288"/>
                    <a:pt x="449500" y="54561"/>
                  </a:cubicBezTo>
                  <a:lnTo>
                    <a:pt x="308931" y="299480"/>
                  </a:lnTo>
                  <a:cubicBezTo>
                    <a:pt x="289560" y="333229"/>
                    <a:pt x="253619" y="354041"/>
                    <a:pt x="214706" y="354041"/>
                  </a:cubicBezTo>
                  <a:lnTo>
                    <a:pt x="38064" y="354041"/>
                  </a:lnTo>
                  <a:cubicBezTo>
                    <a:pt x="25066" y="354041"/>
                    <a:pt x="13053" y="347115"/>
                    <a:pt x="6540" y="335867"/>
                  </a:cubicBezTo>
                  <a:cubicBezTo>
                    <a:pt x="27" y="324619"/>
                    <a:pt x="0" y="310753"/>
                    <a:pt x="6470" y="299480"/>
                  </a:cubicBezTo>
                  <a:lnTo>
                    <a:pt x="147040" y="54561"/>
                  </a:lnTo>
                  <a:cubicBezTo>
                    <a:pt x="166410" y="20812"/>
                    <a:pt x="202351" y="0"/>
                    <a:pt x="241264" y="0"/>
                  </a:cubicBezTo>
                  <a:close/>
                </a:path>
              </a:pathLst>
            </a:custGeom>
            <a:solidFill>
              <a:srgbClr val="1D7363"/>
            </a:solidFill>
          </p:spPr>
          <p:txBody>
            <a:bodyPr/>
            <a:lstStyle/>
            <a:p>
              <a:endParaRPr lang="en-US"/>
            </a:p>
          </p:txBody>
        </p:sp>
        <p:sp>
          <p:nvSpPr>
            <p:cNvPr id="16" name="TextBox 16">
              <a:extLst>
                <a:ext uri="{FF2B5EF4-FFF2-40B4-BE49-F238E27FC236}">
                  <a16:creationId xmlns:a16="http://schemas.microsoft.com/office/drawing/2014/main" id="{8B7622E4-CC62-55E9-D7A4-EF6A941BBD34}"/>
                </a:ext>
              </a:extLst>
            </p:cNvPr>
            <p:cNvSpPr txBox="1"/>
            <p:nvPr/>
          </p:nvSpPr>
          <p:spPr>
            <a:xfrm>
              <a:off x="101600" y="-66675"/>
              <a:ext cx="302460" cy="420716"/>
            </a:xfrm>
            <a:prstGeom prst="rect">
              <a:avLst/>
            </a:prstGeom>
          </p:spPr>
          <p:txBody>
            <a:bodyPr lIns="50800" tIns="50800" rIns="50800" bIns="50800" rtlCol="0" anchor="ctr"/>
            <a:lstStyle/>
            <a:p>
              <a:pPr algn="ctr">
                <a:lnSpc>
                  <a:spcPts val="3750"/>
                </a:lnSpc>
              </a:pPr>
              <a:endParaRPr/>
            </a:p>
          </p:txBody>
        </p:sp>
      </p:grpSp>
      <p:sp>
        <p:nvSpPr>
          <p:cNvPr id="17" name="Freeform 17">
            <a:extLst>
              <a:ext uri="{FF2B5EF4-FFF2-40B4-BE49-F238E27FC236}">
                <a16:creationId xmlns:a16="http://schemas.microsoft.com/office/drawing/2014/main" id="{297A95E2-B386-441E-CD1F-E3653EE4A9AA}"/>
              </a:ext>
            </a:extLst>
          </p:cNvPr>
          <p:cNvSpPr/>
          <p:nvPr/>
        </p:nvSpPr>
        <p:spPr>
          <a:xfrm rot="-10800000">
            <a:off x="-378756" y="-275047"/>
            <a:ext cx="1118845" cy="911859"/>
          </a:xfrm>
          <a:custGeom>
            <a:avLst/>
            <a:gdLst/>
            <a:ahLst/>
            <a:cxnLst/>
            <a:rect l="l" t="t" r="r" b="b"/>
            <a:pathLst>
              <a:path w="1118845" h="911859">
                <a:moveTo>
                  <a:pt x="0" y="0"/>
                </a:moveTo>
                <a:lnTo>
                  <a:pt x="1118845" y="0"/>
                </a:lnTo>
                <a:lnTo>
                  <a:pt x="1118845" y="911859"/>
                </a:lnTo>
                <a:lnTo>
                  <a:pt x="0" y="911859"/>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a:extLst>
              <a:ext uri="{FF2B5EF4-FFF2-40B4-BE49-F238E27FC236}">
                <a16:creationId xmlns:a16="http://schemas.microsoft.com/office/drawing/2014/main" id="{5F7F2F70-706A-6540-F268-1260291E2A30}"/>
              </a:ext>
            </a:extLst>
          </p:cNvPr>
          <p:cNvSpPr/>
          <p:nvPr/>
        </p:nvSpPr>
        <p:spPr>
          <a:xfrm>
            <a:off x="14051209" y="10009713"/>
            <a:ext cx="7315200" cy="707451"/>
          </a:xfrm>
          <a:custGeom>
            <a:avLst/>
            <a:gdLst/>
            <a:ahLst/>
            <a:cxnLst/>
            <a:rect l="l" t="t" r="r" b="b"/>
            <a:pathLst>
              <a:path w="7315200" h="707451">
                <a:moveTo>
                  <a:pt x="0" y="0"/>
                </a:moveTo>
                <a:lnTo>
                  <a:pt x="7315200" y="0"/>
                </a:lnTo>
                <a:lnTo>
                  <a:pt x="7315200" y="707451"/>
                </a:lnTo>
                <a:lnTo>
                  <a:pt x="0" y="707451"/>
                </a:lnTo>
                <a:lnTo>
                  <a:pt x="0" y="0"/>
                </a:lnTo>
                <a:close/>
              </a:path>
            </a:pathLst>
          </a:custGeom>
          <a:blipFill>
            <a:blip>
              <a:extLst>
                <a:ext uri="{96DAC541-7B7A-43D3-8B79-37D633B846F1}">
                  <asvg:svgBlip xmlns:asvg="http://schemas.microsoft.com/office/drawing/2016/SVG/main" r:embed="rId8"/>
                </a:ext>
              </a:extLst>
            </a:blip>
            <a:stretch>
              <a:fillRect t="-419596"/>
            </a:stretch>
          </a:blipFill>
        </p:spPr>
        <p:txBody>
          <a:bodyPr/>
          <a:lstStyle/>
          <a:p>
            <a:endParaRPr lang="en-US"/>
          </a:p>
        </p:txBody>
      </p:sp>
      <p:grpSp>
        <p:nvGrpSpPr>
          <p:cNvPr id="25" name="Group 25">
            <a:extLst>
              <a:ext uri="{FF2B5EF4-FFF2-40B4-BE49-F238E27FC236}">
                <a16:creationId xmlns:a16="http://schemas.microsoft.com/office/drawing/2014/main" id="{EA2DD39B-9D5C-7457-8699-BBF744BD584D}"/>
              </a:ext>
            </a:extLst>
          </p:cNvPr>
          <p:cNvGrpSpPr/>
          <p:nvPr/>
        </p:nvGrpSpPr>
        <p:grpSpPr>
          <a:xfrm>
            <a:off x="16436483" y="-2840784"/>
            <a:ext cx="5114374" cy="4395165"/>
            <a:chOff x="0" y="0"/>
            <a:chExt cx="812800" cy="698500"/>
          </a:xfrm>
        </p:grpSpPr>
        <p:sp>
          <p:nvSpPr>
            <p:cNvPr id="26" name="Freeform 26">
              <a:extLst>
                <a:ext uri="{FF2B5EF4-FFF2-40B4-BE49-F238E27FC236}">
                  <a16:creationId xmlns:a16="http://schemas.microsoft.com/office/drawing/2014/main" id="{03756E3C-49F9-D287-FF73-A7A64FE294DC}"/>
                </a:ext>
              </a:extLst>
            </p:cNvPr>
            <p:cNvSpPr/>
            <p:nvPr/>
          </p:nvSpPr>
          <p:spPr>
            <a:xfrm>
              <a:off x="4360" y="0"/>
              <a:ext cx="804080" cy="698500"/>
            </a:xfrm>
            <a:custGeom>
              <a:avLst/>
              <a:gdLst/>
              <a:ahLst/>
              <a:cxnLst/>
              <a:rect l="l" t="t" r="r" b="b"/>
              <a:pathLst>
                <a:path w="804080" h="698500">
                  <a:moveTo>
                    <a:pt x="797021" y="368876"/>
                  </a:moveTo>
                  <a:lnTo>
                    <a:pt x="616659" y="678874"/>
                  </a:lnTo>
                  <a:cubicBezTo>
                    <a:pt x="609589" y="691025"/>
                    <a:pt x="596592" y="698500"/>
                    <a:pt x="582534" y="698500"/>
                  </a:cubicBezTo>
                  <a:lnTo>
                    <a:pt x="221546" y="698500"/>
                  </a:lnTo>
                  <a:cubicBezTo>
                    <a:pt x="207488" y="698500"/>
                    <a:pt x="194491" y="691025"/>
                    <a:pt x="187421" y="678874"/>
                  </a:cubicBezTo>
                  <a:lnTo>
                    <a:pt x="7059" y="368876"/>
                  </a:lnTo>
                  <a:cubicBezTo>
                    <a:pt x="0" y="356744"/>
                    <a:pt x="0" y="341756"/>
                    <a:pt x="7059" y="329624"/>
                  </a:cubicBezTo>
                  <a:lnTo>
                    <a:pt x="187421" y="19626"/>
                  </a:lnTo>
                  <a:cubicBezTo>
                    <a:pt x="194491" y="7475"/>
                    <a:pt x="207488" y="0"/>
                    <a:pt x="221546" y="0"/>
                  </a:cubicBezTo>
                  <a:lnTo>
                    <a:pt x="582534" y="0"/>
                  </a:lnTo>
                  <a:cubicBezTo>
                    <a:pt x="596592" y="0"/>
                    <a:pt x="609589" y="7475"/>
                    <a:pt x="616659" y="19626"/>
                  </a:cubicBezTo>
                  <a:lnTo>
                    <a:pt x="797021" y="329624"/>
                  </a:lnTo>
                  <a:cubicBezTo>
                    <a:pt x="804080" y="341756"/>
                    <a:pt x="804080" y="356744"/>
                    <a:pt x="797021" y="368876"/>
                  </a:cubicBezTo>
                  <a:close/>
                </a:path>
              </a:pathLst>
            </a:custGeom>
            <a:solidFill>
              <a:srgbClr val="9CCC56"/>
            </a:solidFill>
          </p:spPr>
          <p:txBody>
            <a:bodyPr/>
            <a:lstStyle/>
            <a:p>
              <a:endParaRPr lang="en-US"/>
            </a:p>
          </p:txBody>
        </p:sp>
        <p:sp>
          <p:nvSpPr>
            <p:cNvPr id="27" name="TextBox 27">
              <a:extLst>
                <a:ext uri="{FF2B5EF4-FFF2-40B4-BE49-F238E27FC236}">
                  <a16:creationId xmlns:a16="http://schemas.microsoft.com/office/drawing/2014/main" id="{6A28E648-7E58-40EC-0F24-0489E4CBBF64}"/>
                </a:ext>
              </a:extLst>
            </p:cNvPr>
            <p:cNvSpPr txBox="1"/>
            <p:nvPr/>
          </p:nvSpPr>
          <p:spPr>
            <a:xfrm>
              <a:off x="114300" y="-66675"/>
              <a:ext cx="584200" cy="765175"/>
            </a:xfrm>
            <a:prstGeom prst="rect">
              <a:avLst/>
            </a:prstGeom>
          </p:spPr>
          <p:txBody>
            <a:bodyPr lIns="50800" tIns="50800" rIns="50800" bIns="50800" rtlCol="0" anchor="ctr"/>
            <a:lstStyle/>
            <a:p>
              <a:pPr algn="ctr">
                <a:lnSpc>
                  <a:spcPts val="3750"/>
                </a:lnSpc>
              </a:pPr>
              <a:endParaRPr/>
            </a:p>
          </p:txBody>
        </p:sp>
      </p:grpSp>
      <p:sp>
        <p:nvSpPr>
          <p:cNvPr id="28" name="Freeform 28">
            <a:extLst>
              <a:ext uri="{FF2B5EF4-FFF2-40B4-BE49-F238E27FC236}">
                <a16:creationId xmlns:a16="http://schemas.microsoft.com/office/drawing/2014/main" id="{CE5F993D-DCB5-03A4-C68F-D9B4BF6A0FEB}"/>
              </a:ext>
            </a:extLst>
          </p:cNvPr>
          <p:cNvSpPr/>
          <p:nvPr/>
        </p:nvSpPr>
        <p:spPr>
          <a:xfrm>
            <a:off x="16809791" y="385226"/>
            <a:ext cx="899017" cy="732699"/>
          </a:xfrm>
          <a:custGeom>
            <a:avLst/>
            <a:gdLst/>
            <a:ahLst/>
            <a:cxnLst/>
            <a:rect l="l" t="t" r="r" b="b"/>
            <a:pathLst>
              <a:path w="899017" h="732699">
                <a:moveTo>
                  <a:pt x="0" y="0"/>
                </a:moveTo>
                <a:lnTo>
                  <a:pt x="899018" y="0"/>
                </a:lnTo>
                <a:lnTo>
                  <a:pt x="899018" y="732699"/>
                </a:lnTo>
                <a:lnTo>
                  <a:pt x="0" y="732699"/>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9" name="Freeform 29">
            <a:extLst>
              <a:ext uri="{FF2B5EF4-FFF2-40B4-BE49-F238E27FC236}">
                <a16:creationId xmlns:a16="http://schemas.microsoft.com/office/drawing/2014/main" id="{0333BABD-AF77-D91A-4561-3F703638CFF7}"/>
              </a:ext>
            </a:extLst>
          </p:cNvPr>
          <p:cNvSpPr/>
          <p:nvPr/>
        </p:nvSpPr>
        <p:spPr>
          <a:xfrm rot="-5400000">
            <a:off x="17259300" y="7096804"/>
            <a:ext cx="2057400" cy="807530"/>
          </a:xfrm>
          <a:custGeom>
            <a:avLst/>
            <a:gdLst/>
            <a:ahLst/>
            <a:cxnLst/>
            <a:rect l="l" t="t" r="r" b="b"/>
            <a:pathLst>
              <a:path w="2057400" h="807530">
                <a:moveTo>
                  <a:pt x="0" y="0"/>
                </a:moveTo>
                <a:lnTo>
                  <a:pt x="2057400" y="0"/>
                </a:lnTo>
                <a:lnTo>
                  <a:pt x="2057400" y="807530"/>
                </a:lnTo>
                <a:lnTo>
                  <a:pt x="0" y="807530"/>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0" name="Freeform 30">
            <a:extLst>
              <a:ext uri="{FF2B5EF4-FFF2-40B4-BE49-F238E27FC236}">
                <a16:creationId xmlns:a16="http://schemas.microsoft.com/office/drawing/2014/main" id="{04AF417F-3DD4-35FD-49B7-628AEF4BF1E9}"/>
              </a:ext>
            </a:extLst>
          </p:cNvPr>
          <p:cNvSpPr/>
          <p:nvPr/>
        </p:nvSpPr>
        <p:spPr>
          <a:xfrm>
            <a:off x="10193891" y="-3622115"/>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1" name="Freeform 31">
            <a:extLst>
              <a:ext uri="{FF2B5EF4-FFF2-40B4-BE49-F238E27FC236}">
                <a16:creationId xmlns:a16="http://schemas.microsoft.com/office/drawing/2014/main" id="{389EC276-F25D-ABB8-F920-5C8DBABEEABD}"/>
              </a:ext>
            </a:extLst>
          </p:cNvPr>
          <p:cNvSpPr/>
          <p:nvPr/>
        </p:nvSpPr>
        <p:spPr>
          <a:xfrm>
            <a:off x="-2381563" y="3206674"/>
            <a:ext cx="7107908" cy="6530391"/>
          </a:xfrm>
          <a:custGeom>
            <a:avLst/>
            <a:gdLst/>
            <a:ahLst/>
            <a:cxnLst/>
            <a:rect l="l" t="t" r="r" b="b"/>
            <a:pathLst>
              <a:path w="7107908" h="6530391">
                <a:moveTo>
                  <a:pt x="0" y="0"/>
                </a:moveTo>
                <a:lnTo>
                  <a:pt x="7107908" y="0"/>
                </a:lnTo>
                <a:lnTo>
                  <a:pt x="7107908" y="6530390"/>
                </a:lnTo>
                <a:lnTo>
                  <a:pt x="0" y="6530390"/>
                </a:lnTo>
                <a:lnTo>
                  <a:pt x="0" y="0"/>
                </a:lnTo>
                <a:close/>
              </a:path>
            </a:pathLst>
          </a:custGeom>
          <a:blipFill>
            <a:blip>
              <a:alphaModFix amt="60000"/>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US"/>
          </a:p>
        </p:txBody>
      </p:sp>
      <p:sp>
        <p:nvSpPr>
          <p:cNvPr id="34" name="TextBox 34">
            <a:extLst>
              <a:ext uri="{FF2B5EF4-FFF2-40B4-BE49-F238E27FC236}">
                <a16:creationId xmlns:a16="http://schemas.microsoft.com/office/drawing/2014/main" id="{0F15432F-F9FA-C1B4-759C-5D409B6A1718}"/>
              </a:ext>
            </a:extLst>
          </p:cNvPr>
          <p:cNvSpPr txBox="1"/>
          <p:nvPr/>
        </p:nvSpPr>
        <p:spPr>
          <a:xfrm>
            <a:off x="6707851" y="958810"/>
            <a:ext cx="11518740" cy="896399"/>
          </a:xfrm>
          <a:prstGeom prst="rect">
            <a:avLst/>
          </a:prstGeom>
        </p:spPr>
        <p:txBody>
          <a:bodyPr wrap="square" lIns="0" tIns="0" rIns="0" bIns="0" rtlCol="0" anchor="t">
            <a:spAutoFit/>
          </a:bodyPr>
          <a:lstStyle/>
          <a:p>
            <a:pPr algn="ctr">
              <a:lnSpc>
                <a:spcPts val="7474"/>
              </a:lnSpc>
            </a:pPr>
            <a:r>
              <a:rPr lang="en-US" sz="4800" b="1" dirty="0">
                <a:solidFill>
                  <a:srgbClr val="DF2361"/>
                </a:solidFill>
                <a:latin typeface="Chakra Petch Bold"/>
                <a:ea typeface="Chakra Petch Bold"/>
                <a:cs typeface="Chakra Petch Bold"/>
                <a:sym typeface="Chakra Petch Bold"/>
              </a:rPr>
              <a:t>Issues That May Arise</a:t>
            </a:r>
          </a:p>
        </p:txBody>
      </p:sp>
      <p:pic>
        <p:nvPicPr>
          <p:cNvPr id="19" name="Content Placeholder 10">
            <a:extLst>
              <a:ext uri="{FF2B5EF4-FFF2-40B4-BE49-F238E27FC236}">
                <a16:creationId xmlns:a16="http://schemas.microsoft.com/office/drawing/2014/main" id="{BD60C8DC-071B-C13E-E15D-C00FCE1715E7}"/>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rcRect r="23298" b="9091"/>
          <a:stretch>
            <a:fillRect/>
          </a:stretch>
        </p:blipFill>
        <p:spPr>
          <a:xfrm>
            <a:off x="4182609" y="1967998"/>
            <a:ext cx="13888997" cy="79093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JT-47">
            <a:hlinkClick r:id="" action="ppaction://media"/>
            <a:extLst>
              <a:ext uri="{FF2B5EF4-FFF2-40B4-BE49-F238E27FC236}">
                <a16:creationId xmlns:a16="http://schemas.microsoft.com/office/drawing/2014/main" id="{BF23B7A5-7C14-C909-8A77-324938E7E06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3290992" y="10236036"/>
            <a:ext cx="487363" cy="487363"/>
          </a:xfrm>
          <a:prstGeom prst="rect">
            <a:avLst/>
          </a:prstGeom>
        </p:spPr>
      </p:pic>
    </p:spTree>
    <p:extLst>
      <p:ext uri="{BB962C8B-B14F-4D97-AF65-F5344CB8AC3E}">
        <p14:creationId xmlns:p14="http://schemas.microsoft.com/office/powerpoint/2010/main" val="2870215466"/>
      </p:ext>
    </p:extLst>
  </p:cSld>
  <p:clrMapOvr>
    <a:masterClrMapping/>
  </p:clrMapOvr>
  <mc:AlternateContent xmlns:mc="http://schemas.openxmlformats.org/markup-compatibility/2006" xmlns:p14="http://schemas.microsoft.com/office/powerpoint/2010/main">
    <mc:Choice Requires="p14">
      <p:transition spd="slow" p14:dur="2000" advClick="0" advTm="35000"/>
    </mc:Choice>
    <mc:Fallback xmlns="">
      <p:transition spd="slow" advClick="0" advTm="3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8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extLst>
    <p:ext uri="{6950BFC3-D8DA-4A85-94F7-54DA5524770B}">
      <p188:commentRel xmlns:p188="http://schemas.microsoft.com/office/powerpoint/2018/8/main" r:id="rId5"/>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5458D35-500C-0FE0-9EF1-7E5B6DAF9E24}"/>
              </a:ext>
            </a:extLst>
          </p:cNvPr>
          <p:cNvSpPr txBox="1">
            <a:spLocks/>
          </p:cNvSpPr>
          <p:nvPr/>
        </p:nvSpPr>
        <p:spPr>
          <a:xfrm>
            <a:off x="3830101" y="4756226"/>
            <a:ext cx="9292295" cy="2071148"/>
          </a:xfrm>
          <a:prstGeom prst="rect">
            <a:avLst/>
          </a:prstGeom>
        </p:spPr>
        <p:txBody>
          <a:bodyPr vert="horz" lIns="137160" tIns="68580" rIns="137160" bIns="68580" rtlCol="0" anchor="ctr">
            <a:normAutofit fontScale="25000" lnSpcReduction="20000"/>
          </a:bodyPr>
          <a:lstStyle>
            <a:lvl1pPr algn="l" defTabSz="457200" rtl="0" eaLnBrk="1" latinLnBrk="0" hangingPunct="1">
              <a:spcBef>
                <a:spcPct val="0"/>
              </a:spcBef>
              <a:buNone/>
              <a:defRPr sz="3000" b="0" i="0" kern="1200">
                <a:solidFill>
                  <a:srgbClr val="897865"/>
                </a:solidFill>
                <a:latin typeface="Arial" panose="020B0604020202020204" pitchFamily="34" charset="0"/>
                <a:ea typeface="+mj-ea"/>
                <a:cs typeface="Arial" panose="020B0604020202020204" pitchFamily="34" charset="0"/>
              </a:defRPr>
            </a:lvl1pPr>
          </a:lstStyle>
          <a:p>
            <a:pPr>
              <a:spcBef>
                <a:spcPts val="0"/>
              </a:spcBef>
            </a:pPr>
            <a:br>
              <a:rPr lang="en-US" sz="10050" dirty="0">
                <a:solidFill>
                  <a:schemeClr val="tx1"/>
                </a:solidFill>
              </a:rPr>
            </a:br>
            <a:r>
              <a:rPr lang="en-US" sz="14400" b="1" dirty="0">
                <a:solidFill>
                  <a:schemeClr val="tx1"/>
                </a:solidFill>
              </a:rPr>
              <a:t>Martha Allen</a:t>
            </a:r>
          </a:p>
          <a:p>
            <a:pPr>
              <a:spcBef>
                <a:spcPts val="0"/>
              </a:spcBef>
            </a:pPr>
            <a:r>
              <a:rPr lang="en-US" sz="12000" dirty="0">
                <a:solidFill>
                  <a:schemeClr val="tx1"/>
                </a:solidFill>
              </a:rPr>
              <a:t>Statewide Drug Testing Coordinator</a:t>
            </a:r>
          </a:p>
          <a:p>
            <a:pPr>
              <a:spcBef>
                <a:spcPts val="0"/>
              </a:spcBef>
            </a:pPr>
            <a:r>
              <a:rPr lang="en-US" sz="12000" dirty="0">
                <a:solidFill>
                  <a:schemeClr val="tx1"/>
                </a:solidFill>
              </a:rPr>
              <a:t>HRA – Policy             404-657-4277</a:t>
            </a:r>
          </a:p>
          <a:p>
            <a:pPr>
              <a:spcBef>
                <a:spcPts val="0"/>
              </a:spcBef>
            </a:pPr>
            <a:r>
              <a:rPr lang="en-US" sz="12000" dirty="0">
                <a:solidFill>
                  <a:schemeClr val="tx1"/>
                </a:solidFill>
              </a:rPr>
              <a:t>Martha.Allen@doas.ga.gov</a:t>
            </a:r>
          </a:p>
        </p:txBody>
      </p:sp>
      <p:sp>
        <p:nvSpPr>
          <p:cNvPr id="5" name="TextBox 4">
            <a:extLst>
              <a:ext uri="{FF2B5EF4-FFF2-40B4-BE49-F238E27FC236}">
                <a16:creationId xmlns:a16="http://schemas.microsoft.com/office/drawing/2014/main" id="{13571482-30AE-91C2-C204-A29E356A3F93}"/>
              </a:ext>
            </a:extLst>
          </p:cNvPr>
          <p:cNvSpPr txBox="1"/>
          <p:nvPr/>
        </p:nvSpPr>
        <p:spPr>
          <a:xfrm>
            <a:off x="6465185" y="996981"/>
            <a:ext cx="5357631" cy="1015663"/>
          </a:xfrm>
          <a:prstGeom prst="rect">
            <a:avLst/>
          </a:prstGeom>
          <a:noFill/>
        </p:spPr>
        <p:txBody>
          <a:bodyPr wrap="square">
            <a:spAutoFit/>
          </a:bodyPr>
          <a:lstStyle/>
          <a:p>
            <a:pPr algn="ctr"/>
            <a:r>
              <a:rPr lang="en-US" altLang="en-US" sz="6000" b="1" dirty="0">
                <a:solidFill>
                  <a:prstClr val="black"/>
                </a:solidFill>
                <a:latin typeface="Cavolini" panose="03000502040302020204" pitchFamily="66" charset="0"/>
                <a:cs typeface="Cavolini" panose="03000502040302020204" pitchFamily="66" charset="0"/>
              </a:rPr>
              <a:t>Thank you!</a:t>
            </a:r>
            <a:endParaRPr lang="en-US" sz="6000" dirty="0">
              <a:latin typeface="Cavolini" panose="03000502040302020204" pitchFamily="66" charset="0"/>
              <a:cs typeface="Cavolini" panose="03000502040302020204" pitchFamily="66" charset="0"/>
            </a:endParaRPr>
          </a:p>
        </p:txBody>
      </p:sp>
      <p:sp>
        <p:nvSpPr>
          <p:cNvPr id="2" name="Title 1">
            <a:extLst>
              <a:ext uri="{FF2B5EF4-FFF2-40B4-BE49-F238E27FC236}">
                <a16:creationId xmlns:a16="http://schemas.microsoft.com/office/drawing/2014/main" id="{4203AF9F-BFEE-1B38-E1C4-1BC55BD13483}"/>
              </a:ext>
            </a:extLst>
          </p:cNvPr>
          <p:cNvSpPr txBox="1">
            <a:spLocks/>
          </p:cNvSpPr>
          <p:nvPr/>
        </p:nvSpPr>
        <p:spPr>
          <a:xfrm>
            <a:off x="3830101" y="6995455"/>
            <a:ext cx="9292295" cy="2071148"/>
          </a:xfrm>
          <a:prstGeom prst="rect">
            <a:avLst/>
          </a:prstGeom>
        </p:spPr>
        <p:txBody>
          <a:bodyPr vert="horz" lIns="137160" tIns="68580" rIns="137160" bIns="68580" rtlCol="0" anchor="ctr">
            <a:normAutofit fontScale="25000" lnSpcReduction="20000"/>
          </a:bodyPr>
          <a:lstStyle>
            <a:lvl1pPr algn="l" defTabSz="457200" rtl="0" eaLnBrk="1" latinLnBrk="0" hangingPunct="1">
              <a:spcBef>
                <a:spcPct val="0"/>
              </a:spcBef>
              <a:buNone/>
              <a:defRPr sz="3000" b="0" i="0" kern="1200">
                <a:solidFill>
                  <a:srgbClr val="897865"/>
                </a:solidFill>
                <a:latin typeface="Arial" panose="020B0604020202020204" pitchFamily="34" charset="0"/>
                <a:ea typeface="+mj-ea"/>
                <a:cs typeface="Arial" panose="020B0604020202020204" pitchFamily="34" charset="0"/>
              </a:defRPr>
            </a:lvl1pPr>
          </a:lstStyle>
          <a:p>
            <a:pPr>
              <a:spcBef>
                <a:spcPts val="0"/>
              </a:spcBef>
            </a:pPr>
            <a:br>
              <a:rPr lang="en-US" sz="10050" dirty="0">
                <a:solidFill>
                  <a:schemeClr val="tx1"/>
                </a:solidFill>
              </a:rPr>
            </a:br>
            <a:r>
              <a:rPr lang="en-US" sz="14400" b="1" dirty="0">
                <a:solidFill>
                  <a:schemeClr val="tx1"/>
                </a:solidFill>
              </a:rPr>
              <a:t>Gail Stowers</a:t>
            </a:r>
          </a:p>
          <a:p>
            <a:pPr>
              <a:spcBef>
                <a:spcPts val="0"/>
              </a:spcBef>
            </a:pPr>
            <a:r>
              <a:rPr lang="en-US" sz="12000" dirty="0">
                <a:solidFill>
                  <a:schemeClr val="tx1"/>
                </a:solidFill>
              </a:rPr>
              <a:t>Statewide Drug Testing Coordinator</a:t>
            </a:r>
          </a:p>
          <a:p>
            <a:pPr>
              <a:spcBef>
                <a:spcPts val="0"/>
              </a:spcBef>
            </a:pPr>
            <a:r>
              <a:rPr lang="en-US" sz="12000" dirty="0">
                <a:solidFill>
                  <a:schemeClr val="tx1"/>
                </a:solidFill>
              </a:rPr>
              <a:t>HRA – Policy             404-463-7060</a:t>
            </a:r>
          </a:p>
          <a:p>
            <a:pPr>
              <a:spcBef>
                <a:spcPts val="0"/>
              </a:spcBef>
            </a:pPr>
            <a:r>
              <a:rPr lang="en-US" sz="12000" dirty="0">
                <a:solidFill>
                  <a:schemeClr val="tx1"/>
                </a:solidFill>
              </a:rPr>
              <a:t>Gail.Stowers@doas.ga.gov</a:t>
            </a:r>
          </a:p>
        </p:txBody>
      </p:sp>
      <p:sp>
        <p:nvSpPr>
          <p:cNvPr id="3" name="TextBox 2">
            <a:extLst>
              <a:ext uri="{FF2B5EF4-FFF2-40B4-BE49-F238E27FC236}">
                <a16:creationId xmlns:a16="http://schemas.microsoft.com/office/drawing/2014/main" id="{05FF8F0D-0BA8-3B24-2D26-1F60141A5501}"/>
              </a:ext>
            </a:extLst>
          </p:cNvPr>
          <p:cNvSpPr txBox="1"/>
          <p:nvPr/>
        </p:nvSpPr>
        <p:spPr>
          <a:xfrm>
            <a:off x="4063797" y="2576521"/>
            <a:ext cx="10160409" cy="830997"/>
          </a:xfrm>
          <a:prstGeom prst="rect">
            <a:avLst/>
          </a:prstGeom>
          <a:noFill/>
        </p:spPr>
        <p:txBody>
          <a:bodyPr wrap="none" rtlCol="0">
            <a:spAutoFit/>
          </a:bodyPr>
          <a:lstStyle/>
          <a:p>
            <a:pPr algn="ctr"/>
            <a:r>
              <a:rPr lang="en-US" sz="4800" b="1" u="sng" dirty="0"/>
              <a:t>Please email us at: Policy@doas.ga.gov</a:t>
            </a:r>
          </a:p>
        </p:txBody>
      </p:sp>
      <p:pic>
        <p:nvPicPr>
          <p:cNvPr id="7" name="JT-30">
            <a:hlinkClick r:id="" action="ppaction://media"/>
            <a:extLst>
              <a:ext uri="{FF2B5EF4-FFF2-40B4-BE49-F238E27FC236}">
                <a16:creationId xmlns:a16="http://schemas.microsoft.com/office/drawing/2014/main" id="{A60CC1CD-0FE2-B8C8-0037-403AF479EF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145000" y="9563100"/>
            <a:ext cx="487363" cy="487363"/>
          </a:xfrm>
          <a:prstGeom prst="rect">
            <a:avLst/>
          </a:prstGeom>
        </p:spPr>
      </p:pic>
    </p:spTree>
    <p:extLst>
      <p:ext uri="{BB962C8B-B14F-4D97-AF65-F5344CB8AC3E}">
        <p14:creationId xmlns:p14="http://schemas.microsoft.com/office/powerpoint/2010/main" val="3809137129"/>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a:extLst>
                <a:ext uri="{96DAC541-7B7A-43D3-8B79-37D633B846F1}">
                  <asvg:svgBlip xmlns:asvg="http://schemas.microsoft.com/office/drawing/2016/SVG/main" r:embed="rId5"/>
                </a:ext>
              </a:extLst>
            </a:blip>
            <a:stretch>
              <a:fillRect t="-290245"/>
            </a:stretch>
          </a:blipFill>
        </p:spPr>
        <p:txBody>
          <a:bodyPr/>
          <a:lstStyle/>
          <a:p>
            <a:endParaRPr lang="en-US"/>
          </a:p>
        </p:txBody>
      </p:sp>
      <p:grpSp>
        <p:nvGrpSpPr>
          <p:cNvPr id="4" name="Group 4"/>
          <p:cNvGrpSpPr/>
          <p:nvPr/>
        </p:nvGrpSpPr>
        <p:grpSpPr>
          <a:xfrm>
            <a:off x="12801522" y="-1114950"/>
            <a:ext cx="7335291" cy="2801892"/>
            <a:chOff x="0" y="0"/>
            <a:chExt cx="930920" cy="355587"/>
          </a:xfrm>
        </p:grpSpPr>
        <p:sp>
          <p:nvSpPr>
            <p:cNvPr id="5" name="Freeform 5"/>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9CCC56"/>
            </a:solidFill>
          </p:spPr>
          <p:txBody>
            <a:bodyPr/>
            <a:lstStyle/>
            <a:p>
              <a:endParaRPr lang="en-US"/>
            </a:p>
          </p:txBody>
        </p:sp>
        <p:sp>
          <p:nvSpPr>
            <p:cNvPr id="6" name="TextBox 6"/>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a:p>
          </p:txBody>
        </p:sp>
      </p:grpSp>
      <p:sp>
        <p:nvSpPr>
          <p:cNvPr id="7" name="Freeform 7"/>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8" name="Group 8"/>
          <p:cNvGrpSpPr/>
          <p:nvPr/>
        </p:nvGrpSpPr>
        <p:grpSpPr>
          <a:xfrm>
            <a:off x="-2822215" y="-1659968"/>
            <a:ext cx="18379715" cy="3888558"/>
            <a:chOff x="0" y="0"/>
            <a:chExt cx="1673415" cy="354041"/>
          </a:xfrm>
        </p:grpSpPr>
        <p:sp>
          <p:nvSpPr>
            <p:cNvPr id="9" name="Freeform 9"/>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0A0EAE"/>
            </a:solidFill>
          </p:spPr>
          <p:txBody>
            <a:bodyPr/>
            <a:lstStyle/>
            <a:p>
              <a:endParaRPr lang="en-US"/>
            </a:p>
          </p:txBody>
        </p:sp>
        <p:sp>
          <p:nvSpPr>
            <p:cNvPr id="10" name="TextBox 10"/>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a:p>
          </p:txBody>
        </p:sp>
      </p:grpSp>
      <p:sp>
        <p:nvSpPr>
          <p:cNvPr id="11" name="Freeform 11"/>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a:alphaModFix amt="50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rot="-3685790">
            <a:off x="3430100" y="3848253"/>
            <a:ext cx="1415857" cy="1613512"/>
          </a:xfrm>
          <a:custGeom>
            <a:avLst/>
            <a:gdLst/>
            <a:ahLst/>
            <a:cxnLst/>
            <a:rect l="l" t="t" r="r" b="b"/>
            <a:pathLst>
              <a:path w="1415857" h="1613512">
                <a:moveTo>
                  <a:pt x="0" y="0"/>
                </a:moveTo>
                <a:lnTo>
                  <a:pt x="1415856" y="0"/>
                </a:lnTo>
                <a:lnTo>
                  <a:pt x="1415856" y="1613512"/>
                </a:lnTo>
                <a:lnTo>
                  <a:pt x="0" y="1613512"/>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rot="-3685790">
            <a:off x="8239511" y="3356580"/>
            <a:ext cx="1415857" cy="1613512"/>
          </a:xfrm>
          <a:custGeom>
            <a:avLst/>
            <a:gdLst/>
            <a:ahLst/>
            <a:cxnLst/>
            <a:rect l="l" t="t" r="r" b="b"/>
            <a:pathLst>
              <a:path w="1415857" h="1613512">
                <a:moveTo>
                  <a:pt x="0" y="0"/>
                </a:moveTo>
                <a:lnTo>
                  <a:pt x="1415856" y="0"/>
                </a:lnTo>
                <a:lnTo>
                  <a:pt x="1415856" y="1613512"/>
                </a:lnTo>
                <a:lnTo>
                  <a:pt x="0" y="1613512"/>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Freeform 15"/>
          <p:cNvSpPr/>
          <p:nvPr/>
        </p:nvSpPr>
        <p:spPr>
          <a:xfrm rot="-3605961">
            <a:off x="13058624" y="3356580"/>
            <a:ext cx="1415857" cy="1613512"/>
          </a:xfrm>
          <a:custGeom>
            <a:avLst/>
            <a:gdLst/>
            <a:ahLst/>
            <a:cxnLst/>
            <a:rect l="l" t="t" r="r" b="b"/>
            <a:pathLst>
              <a:path w="1415857" h="1613512">
                <a:moveTo>
                  <a:pt x="0" y="0"/>
                </a:moveTo>
                <a:lnTo>
                  <a:pt x="1415856" y="0"/>
                </a:lnTo>
                <a:lnTo>
                  <a:pt x="1415856" y="1613512"/>
                </a:lnTo>
                <a:lnTo>
                  <a:pt x="0" y="1613512"/>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6" name="Group 16"/>
          <p:cNvGrpSpPr/>
          <p:nvPr/>
        </p:nvGrpSpPr>
        <p:grpSpPr>
          <a:xfrm>
            <a:off x="-108676" y="3603904"/>
            <a:ext cx="3788835" cy="3788835"/>
            <a:chOff x="0" y="0"/>
            <a:chExt cx="5051780" cy="5051780"/>
          </a:xfrm>
        </p:grpSpPr>
        <p:sp>
          <p:nvSpPr>
            <p:cNvPr id="17" name="Freeform 17"/>
            <p:cNvSpPr/>
            <p:nvPr/>
          </p:nvSpPr>
          <p:spPr>
            <a:xfrm>
              <a:off x="0" y="0"/>
              <a:ext cx="5051780" cy="5051780"/>
            </a:xfrm>
            <a:custGeom>
              <a:avLst/>
              <a:gdLst/>
              <a:ahLst/>
              <a:cxnLst/>
              <a:rect l="l" t="t" r="r" b="b"/>
              <a:pathLst>
                <a:path w="5051780" h="5051780">
                  <a:moveTo>
                    <a:pt x="0" y="0"/>
                  </a:moveTo>
                  <a:lnTo>
                    <a:pt x="5051780" y="0"/>
                  </a:lnTo>
                  <a:lnTo>
                    <a:pt x="5051780" y="5051780"/>
                  </a:lnTo>
                  <a:lnTo>
                    <a:pt x="0" y="5051780"/>
                  </a:lnTo>
                  <a:lnTo>
                    <a:pt x="0" y="0"/>
                  </a:lnTo>
                  <a:close/>
                </a:path>
              </a:pathLst>
            </a:custGeom>
            <a:blipFill>
              <a:blip>
                <a:alphaModFix amt="15000"/>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18" name="Group 18"/>
            <p:cNvGrpSpPr/>
            <p:nvPr/>
          </p:nvGrpSpPr>
          <p:grpSpPr>
            <a:xfrm>
              <a:off x="1311650" y="1311650"/>
              <a:ext cx="2428480" cy="242848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CCC56"/>
              </a:solidFill>
            </p:spPr>
            <p:txBody>
              <a:bodyPr/>
              <a:lstStyle/>
              <a:p>
                <a:endParaRPr lang="en-US"/>
              </a:p>
            </p:txBody>
          </p:sp>
          <p:sp>
            <p:nvSpPr>
              <p:cNvPr id="20" name="TextBox 20"/>
              <p:cNvSpPr txBox="1"/>
              <p:nvPr/>
            </p:nvSpPr>
            <p:spPr>
              <a:xfrm>
                <a:off x="76200" y="9525"/>
                <a:ext cx="660400" cy="727075"/>
              </a:xfrm>
              <a:prstGeom prst="rect">
                <a:avLst/>
              </a:prstGeom>
            </p:spPr>
            <p:txBody>
              <a:bodyPr lIns="50800" tIns="50800" rIns="50800" bIns="50800" rtlCol="0" anchor="ctr"/>
              <a:lstStyle/>
              <a:p>
                <a:pPr algn="ctr">
                  <a:lnSpc>
                    <a:spcPts val="3750"/>
                  </a:lnSpc>
                </a:pPr>
                <a:endParaRPr/>
              </a:p>
            </p:txBody>
          </p:sp>
        </p:grpSp>
        <p:sp>
          <p:nvSpPr>
            <p:cNvPr id="21" name="Freeform 21"/>
            <p:cNvSpPr/>
            <p:nvPr/>
          </p:nvSpPr>
          <p:spPr>
            <a:xfrm>
              <a:off x="1652236" y="1585213"/>
              <a:ext cx="1747307" cy="1881354"/>
            </a:xfrm>
            <a:custGeom>
              <a:avLst/>
              <a:gdLst/>
              <a:ahLst/>
              <a:cxnLst/>
              <a:rect l="l" t="t" r="r" b="b"/>
              <a:pathLst>
                <a:path w="1747307" h="1881354">
                  <a:moveTo>
                    <a:pt x="0" y="0"/>
                  </a:moveTo>
                  <a:lnTo>
                    <a:pt x="1747308" y="0"/>
                  </a:lnTo>
                  <a:lnTo>
                    <a:pt x="1747308" y="1881354"/>
                  </a:lnTo>
                  <a:lnTo>
                    <a:pt x="0" y="1881354"/>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en-US"/>
            </a:p>
          </p:txBody>
        </p:sp>
      </p:grpSp>
      <p:grpSp>
        <p:nvGrpSpPr>
          <p:cNvPr id="22" name="Group 22"/>
          <p:cNvGrpSpPr/>
          <p:nvPr/>
        </p:nvGrpSpPr>
        <p:grpSpPr>
          <a:xfrm>
            <a:off x="4668562" y="2818321"/>
            <a:ext cx="3788835" cy="3788835"/>
            <a:chOff x="0" y="0"/>
            <a:chExt cx="5051780" cy="5051780"/>
          </a:xfrm>
        </p:grpSpPr>
        <p:sp>
          <p:nvSpPr>
            <p:cNvPr id="23" name="Freeform 23"/>
            <p:cNvSpPr/>
            <p:nvPr/>
          </p:nvSpPr>
          <p:spPr>
            <a:xfrm>
              <a:off x="0" y="0"/>
              <a:ext cx="5051780" cy="5051780"/>
            </a:xfrm>
            <a:custGeom>
              <a:avLst/>
              <a:gdLst/>
              <a:ahLst/>
              <a:cxnLst/>
              <a:rect l="l" t="t" r="r" b="b"/>
              <a:pathLst>
                <a:path w="5051780" h="5051780">
                  <a:moveTo>
                    <a:pt x="0" y="0"/>
                  </a:moveTo>
                  <a:lnTo>
                    <a:pt x="5051780" y="0"/>
                  </a:lnTo>
                  <a:lnTo>
                    <a:pt x="5051780" y="5051780"/>
                  </a:lnTo>
                  <a:lnTo>
                    <a:pt x="0" y="5051780"/>
                  </a:lnTo>
                  <a:lnTo>
                    <a:pt x="0" y="0"/>
                  </a:lnTo>
                  <a:close/>
                </a:path>
              </a:pathLst>
            </a:custGeom>
            <a:blipFill>
              <a:blip>
                <a:alphaModFix amt="15000"/>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24" name="Group 24"/>
            <p:cNvGrpSpPr/>
            <p:nvPr/>
          </p:nvGrpSpPr>
          <p:grpSpPr>
            <a:xfrm>
              <a:off x="1311650" y="1311650"/>
              <a:ext cx="2428480" cy="2428480"/>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1B8CD"/>
              </a:solidFill>
            </p:spPr>
            <p:txBody>
              <a:bodyPr/>
              <a:lstStyle/>
              <a:p>
                <a:endParaRPr lang="en-US"/>
              </a:p>
            </p:txBody>
          </p:sp>
          <p:sp>
            <p:nvSpPr>
              <p:cNvPr id="26" name="TextBox 26"/>
              <p:cNvSpPr txBox="1"/>
              <p:nvPr/>
            </p:nvSpPr>
            <p:spPr>
              <a:xfrm>
                <a:off x="76200" y="9525"/>
                <a:ext cx="660400" cy="727075"/>
              </a:xfrm>
              <a:prstGeom prst="rect">
                <a:avLst/>
              </a:prstGeom>
            </p:spPr>
            <p:txBody>
              <a:bodyPr lIns="50800" tIns="50800" rIns="50800" bIns="50800" rtlCol="0" anchor="ctr"/>
              <a:lstStyle/>
              <a:p>
                <a:pPr algn="ctr">
                  <a:lnSpc>
                    <a:spcPts val="3750"/>
                  </a:lnSpc>
                </a:pPr>
                <a:endParaRPr/>
              </a:p>
            </p:txBody>
          </p:sp>
        </p:grpSp>
        <p:sp>
          <p:nvSpPr>
            <p:cNvPr id="27" name="Freeform 27"/>
            <p:cNvSpPr/>
            <p:nvPr/>
          </p:nvSpPr>
          <p:spPr>
            <a:xfrm>
              <a:off x="1783148" y="1733709"/>
              <a:ext cx="1497222" cy="1584362"/>
            </a:xfrm>
            <a:custGeom>
              <a:avLst/>
              <a:gdLst/>
              <a:ahLst/>
              <a:cxnLst/>
              <a:rect l="l" t="t" r="r" b="b"/>
              <a:pathLst>
                <a:path w="1497222" h="1584362">
                  <a:moveTo>
                    <a:pt x="0" y="0"/>
                  </a:moveTo>
                  <a:lnTo>
                    <a:pt x="1497222" y="0"/>
                  </a:lnTo>
                  <a:lnTo>
                    <a:pt x="1497222" y="1584362"/>
                  </a:lnTo>
                  <a:lnTo>
                    <a:pt x="0" y="1584362"/>
                  </a:lnTo>
                  <a:lnTo>
                    <a:pt x="0" y="0"/>
                  </a:lnTo>
                  <a:close/>
                </a:path>
              </a:pathLst>
            </a:custGeom>
            <a:blipFill>
              <a:blip>
                <a:extLst>
                  <a:ext uri="{96DAC541-7B7A-43D3-8B79-37D633B846F1}">
                    <asvg:svgBlip xmlns:asvg="http://schemas.microsoft.com/office/drawing/2016/SVG/main" r:embed="rId12"/>
                  </a:ext>
                </a:extLst>
              </a:blip>
              <a:stretch>
                <a:fillRect/>
              </a:stretch>
            </a:blipFill>
          </p:spPr>
          <p:txBody>
            <a:bodyPr/>
            <a:lstStyle/>
            <a:p>
              <a:endParaRPr lang="en-US"/>
            </a:p>
          </p:txBody>
        </p:sp>
      </p:grpSp>
      <p:grpSp>
        <p:nvGrpSpPr>
          <p:cNvPr id="28" name="Group 28"/>
          <p:cNvGrpSpPr/>
          <p:nvPr/>
        </p:nvGrpSpPr>
        <p:grpSpPr>
          <a:xfrm>
            <a:off x="9443700" y="2607467"/>
            <a:ext cx="3788835" cy="3788835"/>
            <a:chOff x="0" y="0"/>
            <a:chExt cx="5051780" cy="5051780"/>
          </a:xfrm>
        </p:grpSpPr>
        <p:sp>
          <p:nvSpPr>
            <p:cNvPr id="29" name="Freeform 29"/>
            <p:cNvSpPr/>
            <p:nvPr/>
          </p:nvSpPr>
          <p:spPr>
            <a:xfrm>
              <a:off x="0" y="0"/>
              <a:ext cx="5051780" cy="5051780"/>
            </a:xfrm>
            <a:custGeom>
              <a:avLst/>
              <a:gdLst/>
              <a:ahLst/>
              <a:cxnLst/>
              <a:rect l="l" t="t" r="r" b="b"/>
              <a:pathLst>
                <a:path w="5051780" h="5051780">
                  <a:moveTo>
                    <a:pt x="0" y="0"/>
                  </a:moveTo>
                  <a:lnTo>
                    <a:pt x="5051780" y="0"/>
                  </a:lnTo>
                  <a:lnTo>
                    <a:pt x="5051780" y="5051780"/>
                  </a:lnTo>
                  <a:lnTo>
                    <a:pt x="0" y="5051780"/>
                  </a:lnTo>
                  <a:lnTo>
                    <a:pt x="0" y="0"/>
                  </a:lnTo>
                  <a:close/>
                </a:path>
              </a:pathLst>
            </a:custGeom>
            <a:blipFill>
              <a:blip>
                <a:alphaModFix amt="15000"/>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30" name="Group 30"/>
            <p:cNvGrpSpPr/>
            <p:nvPr/>
          </p:nvGrpSpPr>
          <p:grpSpPr>
            <a:xfrm>
              <a:off x="1310752" y="1311650"/>
              <a:ext cx="2428480" cy="2428480"/>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D656"/>
              </a:solidFill>
            </p:spPr>
            <p:txBody>
              <a:bodyPr/>
              <a:lstStyle/>
              <a:p>
                <a:endParaRPr lang="en-US"/>
              </a:p>
            </p:txBody>
          </p:sp>
          <p:sp>
            <p:nvSpPr>
              <p:cNvPr id="32" name="TextBox 32"/>
              <p:cNvSpPr txBox="1"/>
              <p:nvPr/>
            </p:nvSpPr>
            <p:spPr>
              <a:xfrm>
                <a:off x="76200" y="9525"/>
                <a:ext cx="660400" cy="727075"/>
              </a:xfrm>
              <a:prstGeom prst="rect">
                <a:avLst/>
              </a:prstGeom>
            </p:spPr>
            <p:txBody>
              <a:bodyPr lIns="50800" tIns="50800" rIns="50800" bIns="50800" rtlCol="0" anchor="ctr"/>
              <a:lstStyle/>
              <a:p>
                <a:pPr algn="ctr">
                  <a:lnSpc>
                    <a:spcPts val="3750"/>
                  </a:lnSpc>
                </a:pPr>
                <a:endParaRPr/>
              </a:p>
            </p:txBody>
          </p:sp>
        </p:grpSp>
        <p:sp>
          <p:nvSpPr>
            <p:cNvPr id="33" name="Freeform 33"/>
            <p:cNvSpPr/>
            <p:nvPr/>
          </p:nvSpPr>
          <p:spPr>
            <a:xfrm>
              <a:off x="1767051" y="1695069"/>
              <a:ext cx="1517678" cy="1686309"/>
            </a:xfrm>
            <a:custGeom>
              <a:avLst/>
              <a:gdLst/>
              <a:ahLst/>
              <a:cxnLst/>
              <a:rect l="l" t="t" r="r" b="b"/>
              <a:pathLst>
                <a:path w="1517678" h="1686309">
                  <a:moveTo>
                    <a:pt x="0" y="0"/>
                  </a:moveTo>
                  <a:lnTo>
                    <a:pt x="1517678" y="0"/>
                  </a:lnTo>
                  <a:lnTo>
                    <a:pt x="1517678" y="1686309"/>
                  </a:lnTo>
                  <a:lnTo>
                    <a:pt x="0" y="1686309"/>
                  </a:lnTo>
                  <a:lnTo>
                    <a:pt x="0" y="0"/>
                  </a:lnTo>
                  <a:close/>
                </a:path>
              </a:pathLst>
            </a:custGeom>
            <a:blipFill>
              <a:blip>
                <a:extLst>
                  <a:ext uri="{96DAC541-7B7A-43D3-8B79-37D633B846F1}">
                    <asvg:svgBlip xmlns:asvg="http://schemas.microsoft.com/office/drawing/2016/SVG/main" r:embed="rId13"/>
                  </a:ext>
                </a:extLst>
              </a:blip>
              <a:stretch>
                <a:fillRect/>
              </a:stretch>
            </a:blipFill>
          </p:spPr>
          <p:txBody>
            <a:bodyPr/>
            <a:lstStyle/>
            <a:p>
              <a:endParaRPr lang="en-US"/>
            </a:p>
          </p:txBody>
        </p:sp>
      </p:grpSp>
      <p:grpSp>
        <p:nvGrpSpPr>
          <p:cNvPr id="34" name="Group 34"/>
          <p:cNvGrpSpPr/>
          <p:nvPr/>
        </p:nvGrpSpPr>
        <p:grpSpPr>
          <a:xfrm>
            <a:off x="14214719" y="2859685"/>
            <a:ext cx="3788835" cy="3788835"/>
            <a:chOff x="0" y="0"/>
            <a:chExt cx="5051780" cy="5051780"/>
          </a:xfrm>
        </p:grpSpPr>
        <p:sp>
          <p:nvSpPr>
            <p:cNvPr id="35" name="Freeform 35"/>
            <p:cNvSpPr/>
            <p:nvPr/>
          </p:nvSpPr>
          <p:spPr>
            <a:xfrm>
              <a:off x="0" y="0"/>
              <a:ext cx="5051780" cy="5051780"/>
            </a:xfrm>
            <a:custGeom>
              <a:avLst/>
              <a:gdLst/>
              <a:ahLst/>
              <a:cxnLst/>
              <a:rect l="l" t="t" r="r" b="b"/>
              <a:pathLst>
                <a:path w="5051780" h="5051780">
                  <a:moveTo>
                    <a:pt x="0" y="0"/>
                  </a:moveTo>
                  <a:lnTo>
                    <a:pt x="5051780" y="0"/>
                  </a:lnTo>
                  <a:lnTo>
                    <a:pt x="5051780" y="5051780"/>
                  </a:lnTo>
                  <a:lnTo>
                    <a:pt x="0" y="5051780"/>
                  </a:lnTo>
                  <a:lnTo>
                    <a:pt x="0" y="0"/>
                  </a:lnTo>
                  <a:close/>
                </a:path>
              </a:pathLst>
            </a:custGeom>
            <a:blipFill>
              <a:blip>
                <a:alphaModFix amt="15000"/>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36" name="Group 36"/>
            <p:cNvGrpSpPr/>
            <p:nvPr/>
          </p:nvGrpSpPr>
          <p:grpSpPr>
            <a:xfrm>
              <a:off x="1311650" y="1307130"/>
              <a:ext cx="2428480" cy="2428480"/>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F2361"/>
              </a:solidFill>
            </p:spPr>
            <p:txBody>
              <a:bodyPr/>
              <a:lstStyle/>
              <a:p>
                <a:endParaRPr lang="en-US"/>
              </a:p>
            </p:txBody>
          </p:sp>
          <p:sp>
            <p:nvSpPr>
              <p:cNvPr id="38" name="TextBox 38"/>
              <p:cNvSpPr txBox="1"/>
              <p:nvPr/>
            </p:nvSpPr>
            <p:spPr>
              <a:xfrm>
                <a:off x="76200" y="9525"/>
                <a:ext cx="660400" cy="727075"/>
              </a:xfrm>
              <a:prstGeom prst="rect">
                <a:avLst/>
              </a:prstGeom>
            </p:spPr>
            <p:txBody>
              <a:bodyPr lIns="50800" tIns="50800" rIns="50800" bIns="50800" rtlCol="0" anchor="ctr"/>
              <a:lstStyle/>
              <a:p>
                <a:pPr algn="ctr">
                  <a:lnSpc>
                    <a:spcPts val="3750"/>
                  </a:lnSpc>
                </a:pPr>
                <a:endParaRPr/>
              </a:p>
            </p:txBody>
          </p:sp>
        </p:grpSp>
        <p:sp>
          <p:nvSpPr>
            <p:cNvPr id="39" name="Freeform 39"/>
            <p:cNvSpPr/>
            <p:nvPr/>
          </p:nvSpPr>
          <p:spPr>
            <a:xfrm>
              <a:off x="1623375" y="1641043"/>
              <a:ext cx="1805030" cy="1872923"/>
            </a:xfrm>
            <a:custGeom>
              <a:avLst/>
              <a:gdLst/>
              <a:ahLst/>
              <a:cxnLst/>
              <a:rect l="l" t="t" r="r" b="b"/>
              <a:pathLst>
                <a:path w="1805030" h="1872923">
                  <a:moveTo>
                    <a:pt x="0" y="0"/>
                  </a:moveTo>
                  <a:lnTo>
                    <a:pt x="1805030" y="0"/>
                  </a:lnTo>
                  <a:lnTo>
                    <a:pt x="1805030" y="1872923"/>
                  </a:lnTo>
                  <a:lnTo>
                    <a:pt x="0" y="1872923"/>
                  </a:lnTo>
                  <a:lnTo>
                    <a:pt x="0" y="0"/>
                  </a:lnTo>
                  <a:close/>
                </a:path>
              </a:pathLst>
            </a:custGeom>
            <a:blipFill>
              <a:blip>
                <a:extLst>
                  <a:ext uri="{96DAC541-7B7A-43D3-8B79-37D633B846F1}">
                    <asvg:svgBlip xmlns:asvg="http://schemas.microsoft.com/office/drawing/2016/SVG/main" r:embed="rId14"/>
                  </a:ext>
                </a:extLst>
              </a:blip>
              <a:stretch>
                <a:fillRect/>
              </a:stretch>
            </a:blipFill>
          </p:spPr>
          <p:txBody>
            <a:bodyPr/>
            <a:lstStyle/>
            <a:p>
              <a:endParaRPr lang="en-US"/>
            </a:p>
          </p:txBody>
        </p:sp>
      </p:grpSp>
      <p:sp>
        <p:nvSpPr>
          <p:cNvPr id="40" name="TextBox 40"/>
          <p:cNvSpPr txBox="1"/>
          <p:nvPr/>
        </p:nvSpPr>
        <p:spPr>
          <a:xfrm>
            <a:off x="92726" y="8008697"/>
            <a:ext cx="3386031" cy="514350"/>
          </a:xfrm>
          <a:prstGeom prst="rect">
            <a:avLst/>
          </a:prstGeom>
        </p:spPr>
        <p:txBody>
          <a:bodyPr lIns="0" tIns="0" rIns="0" bIns="0" rtlCol="0" anchor="t">
            <a:spAutoFit/>
          </a:bodyPr>
          <a:lstStyle/>
          <a:p>
            <a:pPr algn="ctr">
              <a:lnSpc>
                <a:spcPts val="4200"/>
              </a:lnSpc>
            </a:pPr>
            <a:r>
              <a:rPr lang="en-US" sz="3000" b="1">
                <a:solidFill>
                  <a:srgbClr val="23403D"/>
                </a:solidFill>
                <a:latin typeface="Chakra Petch Bold"/>
                <a:ea typeface="Chakra Petch Bold"/>
                <a:cs typeface="Chakra Petch Bold"/>
                <a:sym typeface="Chakra Petch Bold"/>
              </a:rPr>
              <a:t>ALIGN</a:t>
            </a:r>
          </a:p>
        </p:txBody>
      </p:sp>
      <p:sp>
        <p:nvSpPr>
          <p:cNvPr id="41" name="TextBox 41"/>
          <p:cNvSpPr txBox="1"/>
          <p:nvPr/>
        </p:nvSpPr>
        <p:spPr>
          <a:xfrm>
            <a:off x="294128" y="8654634"/>
            <a:ext cx="3386031" cy="412750"/>
          </a:xfrm>
          <a:prstGeom prst="rect">
            <a:avLst/>
          </a:prstGeom>
        </p:spPr>
        <p:txBody>
          <a:bodyPr lIns="0" tIns="0" rIns="0" bIns="0" rtlCol="0" anchor="t">
            <a:spAutoFit/>
          </a:bodyPr>
          <a:lstStyle/>
          <a:p>
            <a:pPr algn="ctr">
              <a:lnSpc>
                <a:spcPts val="3499"/>
              </a:lnSpc>
            </a:pPr>
            <a:r>
              <a:rPr lang="en-US" sz="2499" spc="12">
                <a:solidFill>
                  <a:srgbClr val="23403D"/>
                </a:solidFill>
                <a:latin typeface="TT Norms"/>
                <a:ea typeface="TT Norms"/>
                <a:cs typeface="TT Norms"/>
                <a:sym typeface="TT Norms"/>
              </a:rPr>
              <a:t>September 1st, 2025</a:t>
            </a:r>
          </a:p>
        </p:txBody>
      </p:sp>
      <p:sp>
        <p:nvSpPr>
          <p:cNvPr id="42" name="TextBox 42"/>
          <p:cNvSpPr txBox="1"/>
          <p:nvPr/>
        </p:nvSpPr>
        <p:spPr>
          <a:xfrm>
            <a:off x="4869964" y="7207450"/>
            <a:ext cx="3386031" cy="514350"/>
          </a:xfrm>
          <a:prstGeom prst="rect">
            <a:avLst/>
          </a:prstGeom>
        </p:spPr>
        <p:txBody>
          <a:bodyPr lIns="0" tIns="0" rIns="0" bIns="0" rtlCol="0" anchor="t">
            <a:spAutoFit/>
          </a:bodyPr>
          <a:lstStyle/>
          <a:p>
            <a:pPr algn="ctr">
              <a:lnSpc>
                <a:spcPts val="4200"/>
              </a:lnSpc>
            </a:pPr>
            <a:r>
              <a:rPr lang="en-US" sz="3000" b="1">
                <a:solidFill>
                  <a:srgbClr val="23403D"/>
                </a:solidFill>
                <a:latin typeface="Chakra Petch Bold"/>
                <a:ea typeface="Chakra Petch Bold"/>
                <a:cs typeface="Chakra Petch Bold"/>
                <a:sym typeface="Chakra Petch Bold"/>
              </a:rPr>
              <a:t>PREPARE</a:t>
            </a:r>
          </a:p>
        </p:txBody>
      </p:sp>
      <p:sp>
        <p:nvSpPr>
          <p:cNvPr id="43" name="TextBox 43"/>
          <p:cNvSpPr txBox="1"/>
          <p:nvPr/>
        </p:nvSpPr>
        <p:spPr>
          <a:xfrm>
            <a:off x="4869964" y="7884036"/>
            <a:ext cx="3386031" cy="412750"/>
          </a:xfrm>
          <a:prstGeom prst="rect">
            <a:avLst/>
          </a:prstGeom>
        </p:spPr>
        <p:txBody>
          <a:bodyPr lIns="0" tIns="0" rIns="0" bIns="0" rtlCol="0" anchor="t">
            <a:spAutoFit/>
          </a:bodyPr>
          <a:lstStyle/>
          <a:p>
            <a:pPr algn="ctr">
              <a:lnSpc>
                <a:spcPts val="3499"/>
              </a:lnSpc>
            </a:pPr>
            <a:r>
              <a:rPr lang="en-US" sz="2499" spc="12">
                <a:solidFill>
                  <a:srgbClr val="23403D"/>
                </a:solidFill>
                <a:latin typeface="TT Norms"/>
                <a:ea typeface="TT Norms"/>
                <a:cs typeface="TT Norms"/>
                <a:sym typeface="TT Norms"/>
              </a:rPr>
              <a:t>September  9th, 2025</a:t>
            </a:r>
          </a:p>
        </p:txBody>
      </p:sp>
      <p:sp>
        <p:nvSpPr>
          <p:cNvPr id="44" name="TextBox 44"/>
          <p:cNvSpPr txBox="1"/>
          <p:nvPr/>
        </p:nvSpPr>
        <p:spPr>
          <a:xfrm>
            <a:off x="9644429" y="6881002"/>
            <a:ext cx="3386031" cy="514350"/>
          </a:xfrm>
          <a:prstGeom prst="rect">
            <a:avLst/>
          </a:prstGeom>
        </p:spPr>
        <p:txBody>
          <a:bodyPr lIns="0" tIns="0" rIns="0" bIns="0" rtlCol="0" anchor="t">
            <a:spAutoFit/>
          </a:bodyPr>
          <a:lstStyle/>
          <a:p>
            <a:pPr algn="ctr">
              <a:lnSpc>
                <a:spcPts val="4200"/>
              </a:lnSpc>
            </a:pPr>
            <a:r>
              <a:rPr lang="en-US" sz="3000" b="1">
                <a:solidFill>
                  <a:srgbClr val="23403D"/>
                </a:solidFill>
                <a:latin typeface="Chakra Petch Bold"/>
                <a:ea typeface="Chakra Petch Bold"/>
                <a:cs typeface="Chakra Petch Bold"/>
                <a:sym typeface="Chakra Petch Bold"/>
              </a:rPr>
              <a:t>SCHEDULE</a:t>
            </a:r>
          </a:p>
        </p:txBody>
      </p:sp>
      <p:sp>
        <p:nvSpPr>
          <p:cNvPr id="45" name="TextBox 45"/>
          <p:cNvSpPr txBox="1"/>
          <p:nvPr/>
        </p:nvSpPr>
        <p:spPr>
          <a:xfrm>
            <a:off x="9644429" y="7557589"/>
            <a:ext cx="3386031" cy="412750"/>
          </a:xfrm>
          <a:prstGeom prst="rect">
            <a:avLst/>
          </a:prstGeom>
        </p:spPr>
        <p:txBody>
          <a:bodyPr lIns="0" tIns="0" rIns="0" bIns="0" rtlCol="0" anchor="t">
            <a:spAutoFit/>
          </a:bodyPr>
          <a:lstStyle/>
          <a:p>
            <a:pPr algn="ctr">
              <a:lnSpc>
                <a:spcPts val="3499"/>
              </a:lnSpc>
            </a:pPr>
            <a:r>
              <a:rPr lang="en-US" sz="2499" spc="12">
                <a:solidFill>
                  <a:srgbClr val="23403D"/>
                </a:solidFill>
                <a:latin typeface="TT Norms"/>
                <a:ea typeface="TT Norms"/>
                <a:cs typeface="TT Norms"/>
                <a:sym typeface="TT Norms"/>
              </a:rPr>
              <a:t>September 23rd, 2025</a:t>
            </a:r>
          </a:p>
        </p:txBody>
      </p:sp>
      <p:sp>
        <p:nvSpPr>
          <p:cNvPr id="46" name="TextBox 46"/>
          <p:cNvSpPr txBox="1"/>
          <p:nvPr/>
        </p:nvSpPr>
        <p:spPr>
          <a:xfrm>
            <a:off x="14416121" y="7335588"/>
            <a:ext cx="3386031" cy="514350"/>
          </a:xfrm>
          <a:prstGeom prst="rect">
            <a:avLst/>
          </a:prstGeom>
        </p:spPr>
        <p:txBody>
          <a:bodyPr lIns="0" tIns="0" rIns="0" bIns="0" rtlCol="0" anchor="t">
            <a:spAutoFit/>
          </a:bodyPr>
          <a:lstStyle/>
          <a:p>
            <a:pPr algn="ctr">
              <a:lnSpc>
                <a:spcPts val="4200"/>
              </a:lnSpc>
            </a:pPr>
            <a:r>
              <a:rPr lang="en-US" sz="3000" b="1">
                <a:solidFill>
                  <a:srgbClr val="23403D"/>
                </a:solidFill>
                <a:latin typeface="Chakra Petch Bold"/>
                <a:ea typeface="Chakra Petch Bold"/>
                <a:cs typeface="Chakra Petch Bold"/>
                <a:sym typeface="Chakra Petch Bold"/>
              </a:rPr>
              <a:t>DELIVER</a:t>
            </a:r>
          </a:p>
        </p:txBody>
      </p:sp>
      <p:sp>
        <p:nvSpPr>
          <p:cNvPr id="47" name="TextBox 47"/>
          <p:cNvSpPr txBox="1"/>
          <p:nvPr/>
        </p:nvSpPr>
        <p:spPr>
          <a:xfrm>
            <a:off x="14416121" y="8012175"/>
            <a:ext cx="3386031" cy="412750"/>
          </a:xfrm>
          <a:prstGeom prst="rect">
            <a:avLst/>
          </a:prstGeom>
        </p:spPr>
        <p:txBody>
          <a:bodyPr lIns="0" tIns="0" rIns="0" bIns="0" rtlCol="0" anchor="t">
            <a:spAutoFit/>
          </a:bodyPr>
          <a:lstStyle/>
          <a:p>
            <a:pPr algn="ctr">
              <a:lnSpc>
                <a:spcPts val="3499"/>
              </a:lnSpc>
            </a:pPr>
            <a:r>
              <a:rPr lang="en-US" sz="2499" spc="12">
                <a:solidFill>
                  <a:srgbClr val="23403D"/>
                </a:solidFill>
                <a:latin typeface="TT Norms"/>
                <a:ea typeface="TT Norms"/>
                <a:cs typeface="TT Norms"/>
                <a:sym typeface="TT Norms"/>
              </a:rPr>
              <a:t>October 1st, 2025</a:t>
            </a:r>
          </a:p>
        </p:txBody>
      </p:sp>
      <p:sp>
        <p:nvSpPr>
          <p:cNvPr id="48" name="TextBox 48"/>
          <p:cNvSpPr txBox="1"/>
          <p:nvPr/>
        </p:nvSpPr>
        <p:spPr>
          <a:xfrm>
            <a:off x="1244600" y="700403"/>
            <a:ext cx="10388600" cy="955675"/>
          </a:xfrm>
          <a:prstGeom prst="rect">
            <a:avLst/>
          </a:prstGeom>
        </p:spPr>
        <p:txBody>
          <a:bodyPr lIns="0" tIns="0" rIns="0" bIns="0" rtlCol="0" anchor="t">
            <a:spAutoFit/>
          </a:bodyPr>
          <a:lstStyle/>
          <a:p>
            <a:pPr algn="l">
              <a:lnSpc>
                <a:spcPts val="7474"/>
              </a:lnSpc>
            </a:pPr>
            <a:r>
              <a:rPr lang="en-US" sz="6499" b="1">
                <a:solidFill>
                  <a:srgbClr val="FFFFFF"/>
                </a:solidFill>
                <a:latin typeface="TT Norms Bold"/>
                <a:ea typeface="TT Norms Bold"/>
                <a:cs typeface="TT Norms Bold"/>
                <a:sym typeface="TT Norms Bold"/>
              </a:rPr>
              <a:t>IMPLEMENTATION PLAN</a:t>
            </a:r>
          </a:p>
        </p:txBody>
      </p:sp>
      <p:sp>
        <p:nvSpPr>
          <p:cNvPr id="49" name="Freeform 49"/>
          <p:cNvSpPr/>
          <p:nvPr/>
        </p:nvSpPr>
        <p:spPr>
          <a:xfrm>
            <a:off x="5371518" y="9571438"/>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0" name="Freeform 50"/>
          <p:cNvSpPr/>
          <p:nvPr/>
        </p:nvSpPr>
        <p:spPr>
          <a:xfrm rot="2203448">
            <a:off x="6864451" y="9709622"/>
            <a:ext cx="2401361" cy="2458731"/>
          </a:xfrm>
          <a:custGeom>
            <a:avLst/>
            <a:gdLst/>
            <a:ahLst/>
            <a:cxnLst/>
            <a:rect l="l" t="t" r="r" b="b"/>
            <a:pathLst>
              <a:path w="2401361" h="2458731">
                <a:moveTo>
                  <a:pt x="0" y="0"/>
                </a:moveTo>
                <a:lnTo>
                  <a:pt x="2401361" y="0"/>
                </a:lnTo>
                <a:lnTo>
                  <a:pt x="2401361" y="2458731"/>
                </a:lnTo>
                <a:lnTo>
                  <a:pt x="0" y="245873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51" name="Picture 50">
            <a:extLst>
              <a:ext uri="{FF2B5EF4-FFF2-40B4-BE49-F238E27FC236}">
                <a16:creationId xmlns:a16="http://schemas.microsoft.com/office/drawing/2014/main" id="{6ECAB105-4B86-B3A8-A83E-7E8408775AF5}"/>
              </a:ext>
            </a:extLst>
          </p:cNvPr>
          <p:cNvPicPr>
            <a:picLocks noChangeAspect="1"/>
          </p:cNvPicPr>
          <p:nvPr/>
        </p:nvPicPr>
        <p:blipFill>
          <a:blip r:embed="rId15"/>
          <a:stretch>
            <a:fillRect/>
          </a:stretch>
        </p:blipFill>
        <p:spPr>
          <a:xfrm>
            <a:off x="-181075" y="266701"/>
            <a:ext cx="18142764" cy="9304738"/>
          </a:xfrm>
          <a:prstGeom prst="rect">
            <a:avLst/>
          </a:prstGeom>
        </p:spPr>
      </p:pic>
      <p:pic>
        <p:nvPicPr>
          <p:cNvPr id="52" name="JT-7">
            <a:hlinkClick r:id="" action="ppaction://media"/>
            <a:extLst>
              <a:ext uri="{FF2B5EF4-FFF2-40B4-BE49-F238E27FC236}">
                <a16:creationId xmlns:a16="http://schemas.microsoft.com/office/drawing/2014/main" id="{58AEECE8-BFDF-07E2-8EBA-3B1D8FCD7B5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5975452" y="10193420"/>
            <a:ext cx="559948" cy="11198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11000"/>
    </mc:Choice>
    <mc:Fallback xmlns="">
      <p:transition spd="slow" advClick="0" advTm="1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80"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92F1B-22EF-A133-8081-7A61EEDAF1EA}"/>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9DA09319-5FCC-7E57-9C61-433BFD22D879}"/>
              </a:ext>
            </a:extLst>
          </p:cNvPr>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a:extLst>
                <a:ext uri="{96DAC541-7B7A-43D3-8B79-37D633B846F1}">
                  <asvg:svgBlip xmlns:asvg="http://schemas.microsoft.com/office/drawing/2016/SVG/main" r:embed="rId5"/>
                </a:ext>
              </a:extLst>
            </a:blip>
            <a:stretch>
              <a:fillRect t="-290245"/>
            </a:stretch>
          </a:blipFill>
        </p:spPr>
        <p:txBody>
          <a:bodyPr/>
          <a:lstStyle/>
          <a:p>
            <a:endParaRPr lang="en-US"/>
          </a:p>
        </p:txBody>
      </p:sp>
      <p:grpSp>
        <p:nvGrpSpPr>
          <p:cNvPr id="4" name="Group 4">
            <a:extLst>
              <a:ext uri="{FF2B5EF4-FFF2-40B4-BE49-F238E27FC236}">
                <a16:creationId xmlns:a16="http://schemas.microsoft.com/office/drawing/2014/main" id="{6CF0D9F7-5279-D9AA-D323-670DEC817FC3}"/>
              </a:ext>
            </a:extLst>
          </p:cNvPr>
          <p:cNvGrpSpPr/>
          <p:nvPr/>
        </p:nvGrpSpPr>
        <p:grpSpPr>
          <a:xfrm>
            <a:off x="12801522" y="-1114950"/>
            <a:ext cx="7335291" cy="2801892"/>
            <a:chOff x="0" y="0"/>
            <a:chExt cx="930920" cy="355587"/>
          </a:xfrm>
        </p:grpSpPr>
        <p:sp>
          <p:nvSpPr>
            <p:cNvPr id="5" name="Freeform 5">
              <a:extLst>
                <a:ext uri="{FF2B5EF4-FFF2-40B4-BE49-F238E27FC236}">
                  <a16:creationId xmlns:a16="http://schemas.microsoft.com/office/drawing/2014/main" id="{D86BB390-8A09-3072-1FF7-9018EFD7DDDE}"/>
                </a:ext>
              </a:extLst>
            </p:cNvPr>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9CCC56"/>
            </a:solidFill>
          </p:spPr>
          <p:txBody>
            <a:bodyPr/>
            <a:lstStyle/>
            <a:p>
              <a:endParaRPr lang="en-US"/>
            </a:p>
          </p:txBody>
        </p:sp>
        <p:sp>
          <p:nvSpPr>
            <p:cNvPr id="6" name="TextBox 6">
              <a:extLst>
                <a:ext uri="{FF2B5EF4-FFF2-40B4-BE49-F238E27FC236}">
                  <a16:creationId xmlns:a16="http://schemas.microsoft.com/office/drawing/2014/main" id="{C24B812B-AF55-CDA5-7A78-F8918CD11C4F}"/>
                </a:ext>
              </a:extLst>
            </p:cNvPr>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a:p>
          </p:txBody>
        </p:sp>
      </p:grpSp>
      <p:sp>
        <p:nvSpPr>
          <p:cNvPr id="7" name="Freeform 7">
            <a:extLst>
              <a:ext uri="{FF2B5EF4-FFF2-40B4-BE49-F238E27FC236}">
                <a16:creationId xmlns:a16="http://schemas.microsoft.com/office/drawing/2014/main" id="{37AE4EC1-32B1-BC6C-0C04-6CFF75C0FDDE}"/>
              </a:ext>
            </a:extLst>
          </p:cNvPr>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8" name="Group 8">
            <a:extLst>
              <a:ext uri="{FF2B5EF4-FFF2-40B4-BE49-F238E27FC236}">
                <a16:creationId xmlns:a16="http://schemas.microsoft.com/office/drawing/2014/main" id="{9C179918-821E-C1D0-24B2-A6640AF53557}"/>
              </a:ext>
            </a:extLst>
          </p:cNvPr>
          <p:cNvGrpSpPr/>
          <p:nvPr/>
        </p:nvGrpSpPr>
        <p:grpSpPr>
          <a:xfrm>
            <a:off x="-2822215" y="-2469808"/>
            <a:ext cx="18379715" cy="3888558"/>
            <a:chOff x="0" y="0"/>
            <a:chExt cx="1673415" cy="354041"/>
          </a:xfrm>
        </p:grpSpPr>
        <p:sp>
          <p:nvSpPr>
            <p:cNvPr id="9" name="Freeform 9">
              <a:extLst>
                <a:ext uri="{FF2B5EF4-FFF2-40B4-BE49-F238E27FC236}">
                  <a16:creationId xmlns:a16="http://schemas.microsoft.com/office/drawing/2014/main" id="{C20BF616-5D36-60CE-BE9C-781A704FDC40}"/>
                </a:ext>
              </a:extLst>
            </p:cNvPr>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0A0EAE"/>
            </a:solidFill>
          </p:spPr>
          <p:txBody>
            <a:bodyPr/>
            <a:lstStyle/>
            <a:p>
              <a:endParaRPr lang="en-US"/>
            </a:p>
          </p:txBody>
        </p:sp>
        <p:sp>
          <p:nvSpPr>
            <p:cNvPr id="10" name="TextBox 10">
              <a:extLst>
                <a:ext uri="{FF2B5EF4-FFF2-40B4-BE49-F238E27FC236}">
                  <a16:creationId xmlns:a16="http://schemas.microsoft.com/office/drawing/2014/main" id="{FAC0A06D-83B2-3D6C-B50A-5B80426B0156}"/>
                </a:ext>
              </a:extLst>
            </p:cNvPr>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a:p>
          </p:txBody>
        </p:sp>
      </p:grpSp>
      <p:sp>
        <p:nvSpPr>
          <p:cNvPr id="11" name="Freeform 11">
            <a:extLst>
              <a:ext uri="{FF2B5EF4-FFF2-40B4-BE49-F238E27FC236}">
                <a16:creationId xmlns:a16="http://schemas.microsoft.com/office/drawing/2014/main" id="{51950A03-9F97-CA2D-1D2B-F08E411BF24D}"/>
              </a:ext>
            </a:extLst>
          </p:cNvPr>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a:alphaModFix amt="50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a:extLst>
              <a:ext uri="{FF2B5EF4-FFF2-40B4-BE49-F238E27FC236}">
                <a16:creationId xmlns:a16="http://schemas.microsoft.com/office/drawing/2014/main" id="{69DA3C7B-B76A-3D08-9F1E-061255915CC2}"/>
              </a:ext>
            </a:extLst>
          </p:cNvPr>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a:extLst>
              <a:ext uri="{FF2B5EF4-FFF2-40B4-BE49-F238E27FC236}">
                <a16:creationId xmlns:a16="http://schemas.microsoft.com/office/drawing/2014/main" id="{C7F735DB-8784-6F4D-812E-45F04938A504}"/>
              </a:ext>
            </a:extLst>
          </p:cNvPr>
          <p:cNvSpPr/>
          <p:nvPr/>
        </p:nvSpPr>
        <p:spPr>
          <a:xfrm rot="-3685790">
            <a:off x="3430100" y="3848253"/>
            <a:ext cx="1415857" cy="1613512"/>
          </a:xfrm>
          <a:custGeom>
            <a:avLst/>
            <a:gdLst/>
            <a:ahLst/>
            <a:cxnLst/>
            <a:rect l="l" t="t" r="r" b="b"/>
            <a:pathLst>
              <a:path w="1415857" h="1613512">
                <a:moveTo>
                  <a:pt x="0" y="0"/>
                </a:moveTo>
                <a:lnTo>
                  <a:pt x="1415856" y="0"/>
                </a:lnTo>
                <a:lnTo>
                  <a:pt x="1415856" y="1613512"/>
                </a:lnTo>
                <a:lnTo>
                  <a:pt x="0" y="1613512"/>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a:extLst>
              <a:ext uri="{FF2B5EF4-FFF2-40B4-BE49-F238E27FC236}">
                <a16:creationId xmlns:a16="http://schemas.microsoft.com/office/drawing/2014/main" id="{1489E7F7-94CC-6A5F-99E2-967D9C56990E}"/>
              </a:ext>
            </a:extLst>
          </p:cNvPr>
          <p:cNvSpPr/>
          <p:nvPr/>
        </p:nvSpPr>
        <p:spPr>
          <a:xfrm rot="-3685790">
            <a:off x="8239511" y="3356580"/>
            <a:ext cx="1415857" cy="1613512"/>
          </a:xfrm>
          <a:custGeom>
            <a:avLst/>
            <a:gdLst/>
            <a:ahLst/>
            <a:cxnLst/>
            <a:rect l="l" t="t" r="r" b="b"/>
            <a:pathLst>
              <a:path w="1415857" h="1613512">
                <a:moveTo>
                  <a:pt x="0" y="0"/>
                </a:moveTo>
                <a:lnTo>
                  <a:pt x="1415856" y="0"/>
                </a:lnTo>
                <a:lnTo>
                  <a:pt x="1415856" y="1613512"/>
                </a:lnTo>
                <a:lnTo>
                  <a:pt x="0" y="1613512"/>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Freeform 15">
            <a:extLst>
              <a:ext uri="{FF2B5EF4-FFF2-40B4-BE49-F238E27FC236}">
                <a16:creationId xmlns:a16="http://schemas.microsoft.com/office/drawing/2014/main" id="{F51B940C-70A8-8418-033E-A972F828C460}"/>
              </a:ext>
            </a:extLst>
          </p:cNvPr>
          <p:cNvSpPr/>
          <p:nvPr/>
        </p:nvSpPr>
        <p:spPr>
          <a:xfrm rot="-3605961">
            <a:off x="13058624" y="3356580"/>
            <a:ext cx="1415857" cy="1613512"/>
          </a:xfrm>
          <a:custGeom>
            <a:avLst/>
            <a:gdLst/>
            <a:ahLst/>
            <a:cxnLst/>
            <a:rect l="l" t="t" r="r" b="b"/>
            <a:pathLst>
              <a:path w="1415857" h="1613512">
                <a:moveTo>
                  <a:pt x="0" y="0"/>
                </a:moveTo>
                <a:lnTo>
                  <a:pt x="1415856" y="0"/>
                </a:lnTo>
                <a:lnTo>
                  <a:pt x="1415856" y="1613512"/>
                </a:lnTo>
                <a:lnTo>
                  <a:pt x="0" y="1613512"/>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6" name="Group 16">
            <a:extLst>
              <a:ext uri="{FF2B5EF4-FFF2-40B4-BE49-F238E27FC236}">
                <a16:creationId xmlns:a16="http://schemas.microsoft.com/office/drawing/2014/main" id="{EC17B281-F342-27F5-B0A3-805C2B4DBDB9}"/>
              </a:ext>
            </a:extLst>
          </p:cNvPr>
          <p:cNvGrpSpPr/>
          <p:nvPr/>
        </p:nvGrpSpPr>
        <p:grpSpPr>
          <a:xfrm>
            <a:off x="-108676" y="3603904"/>
            <a:ext cx="3788835" cy="3788835"/>
            <a:chOff x="0" y="0"/>
            <a:chExt cx="5051780" cy="5051780"/>
          </a:xfrm>
        </p:grpSpPr>
        <p:sp>
          <p:nvSpPr>
            <p:cNvPr id="17" name="Freeform 17">
              <a:extLst>
                <a:ext uri="{FF2B5EF4-FFF2-40B4-BE49-F238E27FC236}">
                  <a16:creationId xmlns:a16="http://schemas.microsoft.com/office/drawing/2014/main" id="{553E5962-E0CA-270D-BD1A-F4CF7ECA3C02}"/>
                </a:ext>
              </a:extLst>
            </p:cNvPr>
            <p:cNvSpPr/>
            <p:nvPr/>
          </p:nvSpPr>
          <p:spPr>
            <a:xfrm>
              <a:off x="0" y="0"/>
              <a:ext cx="5051780" cy="5051780"/>
            </a:xfrm>
            <a:custGeom>
              <a:avLst/>
              <a:gdLst/>
              <a:ahLst/>
              <a:cxnLst/>
              <a:rect l="l" t="t" r="r" b="b"/>
              <a:pathLst>
                <a:path w="5051780" h="5051780">
                  <a:moveTo>
                    <a:pt x="0" y="0"/>
                  </a:moveTo>
                  <a:lnTo>
                    <a:pt x="5051780" y="0"/>
                  </a:lnTo>
                  <a:lnTo>
                    <a:pt x="5051780" y="5051780"/>
                  </a:lnTo>
                  <a:lnTo>
                    <a:pt x="0" y="5051780"/>
                  </a:lnTo>
                  <a:lnTo>
                    <a:pt x="0" y="0"/>
                  </a:lnTo>
                  <a:close/>
                </a:path>
              </a:pathLst>
            </a:custGeom>
            <a:blipFill>
              <a:blip>
                <a:alphaModFix amt="15000"/>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18" name="Group 18">
              <a:extLst>
                <a:ext uri="{FF2B5EF4-FFF2-40B4-BE49-F238E27FC236}">
                  <a16:creationId xmlns:a16="http://schemas.microsoft.com/office/drawing/2014/main" id="{C209B915-EF17-B8B3-AB13-E2031120DAC4}"/>
                </a:ext>
              </a:extLst>
            </p:cNvPr>
            <p:cNvGrpSpPr/>
            <p:nvPr/>
          </p:nvGrpSpPr>
          <p:grpSpPr>
            <a:xfrm>
              <a:off x="1311650" y="1311650"/>
              <a:ext cx="2428480" cy="2428480"/>
              <a:chOff x="0" y="0"/>
              <a:chExt cx="812800" cy="812800"/>
            </a:xfrm>
          </p:grpSpPr>
          <p:sp>
            <p:nvSpPr>
              <p:cNvPr id="19" name="Freeform 19">
                <a:extLst>
                  <a:ext uri="{FF2B5EF4-FFF2-40B4-BE49-F238E27FC236}">
                    <a16:creationId xmlns:a16="http://schemas.microsoft.com/office/drawing/2014/main" id="{16ECE47B-2531-BB87-6F32-E2505B1CA27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CCC56"/>
              </a:solidFill>
            </p:spPr>
            <p:txBody>
              <a:bodyPr/>
              <a:lstStyle/>
              <a:p>
                <a:endParaRPr lang="en-US"/>
              </a:p>
            </p:txBody>
          </p:sp>
          <p:sp>
            <p:nvSpPr>
              <p:cNvPr id="20" name="TextBox 20">
                <a:extLst>
                  <a:ext uri="{FF2B5EF4-FFF2-40B4-BE49-F238E27FC236}">
                    <a16:creationId xmlns:a16="http://schemas.microsoft.com/office/drawing/2014/main" id="{EB95EB7D-6D08-2726-1892-2A9ABCDC1CB4}"/>
                  </a:ext>
                </a:extLst>
              </p:cNvPr>
              <p:cNvSpPr txBox="1"/>
              <p:nvPr/>
            </p:nvSpPr>
            <p:spPr>
              <a:xfrm>
                <a:off x="76200" y="9525"/>
                <a:ext cx="660400" cy="727075"/>
              </a:xfrm>
              <a:prstGeom prst="rect">
                <a:avLst/>
              </a:prstGeom>
            </p:spPr>
            <p:txBody>
              <a:bodyPr lIns="50800" tIns="50800" rIns="50800" bIns="50800" rtlCol="0" anchor="ctr"/>
              <a:lstStyle/>
              <a:p>
                <a:pPr algn="ctr">
                  <a:lnSpc>
                    <a:spcPts val="3750"/>
                  </a:lnSpc>
                </a:pPr>
                <a:endParaRPr/>
              </a:p>
            </p:txBody>
          </p:sp>
        </p:grpSp>
        <p:sp>
          <p:nvSpPr>
            <p:cNvPr id="21" name="Freeform 21">
              <a:extLst>
                <a:ext uri="{FF2B5EF4-FFF2-40B4-BE49-F238E27FC236}">
                  <a16:creationId xmlns:a16="http://schemas.microsoft.com/office/drawing/2014/main" id="{3241044B-FDEE-92FF-607E-ECD547A6A11D}"/>
                </a:ext>
              </a:extLst>
            </p:cNvPr>
            <p:cNvSpPr/>
            <p:nvPr/>
          </p:nvSpPr>
          <p:spPr>
            <a:xfrm>
              <a:off x="1652236" y="1585213"/>
              <a:ext cx="1747307" cy="1881354"/>
            </a:xfrm>
            <a:custGeom>
              <a:avLst/>
              <a:gdLst/>
              <a:ahLst/>
              <a:cxnLst/>
              <a:rect l="l" t="t" r="r" b="b"/>
              <a:pathLst>
                <a:path w="1747307" h="1881354">
                  <a:moveTo>
                    <a:pt x="0" y="0"/>
                  </a:moveTo>
                  <a:lnTo>
                    <a:pt x="1747308" y="0"/>
                  </a:lnTo>
                  <a:lnTo>
                    <a:pt x="1747308" y="1881354"/>
                  </a:lnTo>
                  <a:lnTo>
                    <a:pt x="0" y="1881354"/>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en-US"/>
            </a:p>
          </p:txBody>
        </p:sp>
      </p:grpSp>
      <p:grpSp>
        <p:nvGrpSpPr>
          <p:cNvPr id="22" name="Group 22">
            <a:extLst>
              <a:ext uri="{FF2B5EF4-FFF2-40B4-BE49-F238E27FC236}">
                <a16:creationId xmlns:a16="http://schemas.microsoft.com/office/drawing/2014/main" id="{874DE5C1-F19C-7163-136E-19CCC49828A6}"/>
              </a:ext>
            </a:extLst>
          </p:cNvPr>
          <p:cNvGrpSpPr/>
          <p:nvPr/>
        </p:nvGrpSpPr>
        <p:grpSpPr>
          <a:xfrm>
            <a:off x="4668562" y="2818321"/>
            <a:ext cx="3788835" cy="3788835"/>
            <a:chOff x="0" y="0"/>
            <a:chExt cx="5051780" cy="5051780"/>
          </a:xfrm>
        </p:grpSpPr>
        <p:sp>
          <p:nvSpPr>
            <p:cNvPr id="23" name="Freeform 23">
              <a:extLst>
                <a:ext uri="{FF2B5EF4-FFF2-40B4-BE49-F238E27FC236}">
                  <a16:creationId xmlns:a16="http://schemas.microsoft.com/office/drawing/2014/main" id="{E6DA599D-59B8-925E-7CAB-5CEFD1F0204C}"/>
                </a:ext>
              </a:extLst>
            </p:cNvPr>
            <p:cNvSpPr/>
            <p:nvPr/>
          </p:nvSpPr>
          <p:spPr>
            <a:xfrm>
              <a:off x="0" y="0"/>
              <a:ext cx="5051780" cy="5051780"/>
            </a:xfrm>
            <a:custGeom>
              <a:avLst/>
              <a:gdLst/>
              <a:ahLst/>
              <a:cxnLst/>
              <a:rect l="l" t="t" r="r" b="b"/>
              <a:pathLst>
                <a:path w="5051780" h="5051780">
                  <a:moveTo>
                    <a:pt x="0" y="0"/>
                  </a:moveTo>
                  <a:lnTo>
                    <a:pt x="5051780" y="0"/>
                  </a:lnTo>
                  <a:lnTo>
                    <a:pt x="5051780" y="5051780"/>
                  </a:lnTo>
                  <a:lnTo>
                    <a:pt x="0" y="5051780"/>
                  </a:lnTo>
                  <a:lnTo>
                    <a:pt x="0" y="0"/>
                  </a:lnTo>
                  <a:close/>
                </a:path>
              </a:pathLst>
            </a:custGeom>
            <a:blipFill>
              <a:blip>
                <a:alphaModFix amt="15000"/>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24" name="Group 24">
              <a:extLst>
                <a:ext uri="{FF2B5EF4-FFF2-40B4-BE49-F238E27FC236}">
                  <a16:creationId xmlns:a16="http://schemas.microsoft.com/office/drawing/2014/main" id="{EBE8F574-E246-0576-867E-7BD8CF2E1C9B}"/>
                </a:ext>
              </a:extLst>
            </p:cNvPr>
            <p:cNvGrpSpPr/>
            <p:nvPr/>
          </p:nvGrpSpPr>
          <p:grpSpPr>
            <a:xfrm>
              <a:off x="1311650" y="1311650"/>
              <a:ext cx="2428480" cy="2428480"/>
              <a:chOff x="0" y="0"/>
              <a:chExt cx="812800" cy="812800"/>
            </a:xfrm>
          </p:grpSpPr>
          <p:sp>
            <p:nvSpPr>
              <p:cNvPr id="25" name="Freeform 25">
                <a:extLst>
                  <a:ext uri="{FF2B5EF4-FFF2-40B4-BE49-F238E27FC236}">
                    <a16:creationId xmlns:a16="http://schemas.microsoft.com/office/drawing/2014/main" id="{236F36A2-D63E-693D-80BE-F0C6F05CF12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1B8CD"/>
              </a:solidFill>
            </p:spPr>
            <p:txBody>
              <a:bodyPr/>
              <a:lstStyle/>
              <a:p>
                <a:endParaRPr lang="en-US"/>
              </a:p>
            </p:txBody>
          </p:sp>
          <p:sp>
            <p:nvSpPr>
              <p:cNvPr id="26" name="TextBox 26">
                <a:extLst>
                  <a:ext uri="{FF2B5EF4-FFF2-40B4-BE49-F238E27FC236}">
                    <a16:creationId xmlns:a16="http://schemas.microsoft.com/office/drawing/2014/main" id="{D7D11C7C-3A41-4AB1-A88C-72709B76C379}"/>
                  </a:ext>
                </a:extLst>
              </p:cNvPr>
              <p:cNvSpPr txBox="1"/>
              <p:nvPr/>
            </p:nvSpPr>
            <p:spPr>
              <a:xfrm>
                <a:off x="76200" y="9525"/>
                <a:ext cx="660400" cy="727075"/>
              </a:xfrm>
              <a:prstGeom prst="rect">
                <a:avLst/>
              </a:prstGeom>
            </p:spPr>
            <p:txBody>
              <a:bodyPr lIns="50800" tIns="50800" rIns="50800" bIns="50800" rtlCol="0" anchor="ctr"/>
              <a:lstStyle/>
              <a:p>
                <a:pPr algn="ctr">
                  <a:lnSpc>
                    <a:spcPts val="3750"/>
                  </a:lnSpc>
                </a:pPr>
                <a:endParaRPr/>
              </a:p>
            </p:txBody>
          </p:sp>
        </p:grpSp>
        <p:sp>
          <p:nvSpPr>
            <p:cNvPr id="27" name="Freeform 27">
              <a:extLst>
                <a:ext uri="{FF2B5EF4-FFF2-40B4-BE49-F238E27FC236}">
                  <a16:creationId xmlns:a16="http://schemas.microsoft.com/office/drawing/2014/main" id="{B819CFB9-426D-6EA6-A3B8-DE66447ABADC}"/>
                </a:ext>
              </a:extLst>
            </p:cNvPr>
            <p:cNvSpPr/>
            <p:nvPr/>
          </p:nvSpPr>
          <p:spPr>
            <a:xfrm>
              <a:off x="1783148" y="1733709"/>
              <a:ext cx="1497222" cy="1584362"/>
            </a:xfrm>
            <a:custGeom>
              <a:avLst/>
              <a:gdLst/>
              <a:ahLst/>
              <a:cxnLst/>
              <a:rect l="l" t="t" r="r" b="b"/>
              <a:pathLst>
                <a:path w="1497222" h="1584362">
                  <a:moveTo>
                    <a:pt x="0" y="0"/>
                  </a:moveTo>
                  <a:lnTo>
                    <a:pt x="1497222" y="0"/>
                  </a:lnTo>
                  <a:lnTo>
                    <a:pt x="1497222" y="1584362"/>
                  </a:lnTo>
                  <a:lnTo>
                    <a:pt x="0" y="1584362"/>
                  </a:lnTo>
                  <a:lnTo>
                    <a:pt x="0" y="0"/>
                  </a:lnTo>
                  <a:close/>
                </a:path>
              </a:pathLst>
            </a:custGeom>
            <a:blipFill>
              <a:blip>
                <a:extLst>
                  <a:ext uri="{96DAC541-7B7A-43D3-8B79-37D633B846F1}">
                    <asvg:svgBlip xmlns:asvg="http://schemas.microsoft.com/office/drawing/2016/SVG/main" r:embed="rId12"/>
                  </a:ext>
                </a:extLst>
              </a:blip>
              <a:stretch>
                <a:fillRect/>
              </a:stretch>
            </a:blipFill>
          </p:spPr>
          <p:txBody>
            <a:bodyPr/>
            <a:lstStyle/>
            <a:p>
              <a:endParaRPr lang="en-US"/>
            </a:p>
          </p:txBody>
        </p:sp>
      </p:grpSp>
      <p:grpSp>
        <p:nvGrpSpPr>
          <p:cNvPr id="28" name="Group 28">
            <a:extLst>
              <a:ext uri="{FF2B5EF4-FFF2-40B4-BE49-F238E27FC236}">
                <a16:creationId xmlns:a16="http://schemas.microsoft.com/office/drawing/2014/main" id="{C10647E2-F689-05A9-16CD-1B754BBD07C4}"/>
              </a:ext>
            </a:extLst>
          </p:cNvPr>
          <p:cNvGrpSpPr/>
          <p:nvPr/>
        </p:nvGrpSpPr>
        <p:grpSpPr>
          <a:xfrm>
            <a:off x="9443700" y="2607467"/>
            <a:ext cx="3788835" cy="3788835"/>
            <a:chOff x="0" y="0"/>
            <a:chExt cx="5051780" cy="5051780"/>
          </a:xfrm>
        </p:grpSpPr>
        <p:sp>
          <p:nvSpPr>
            <p:cNvPr id="29" name="Freeform 29">
              <a:extLst>
                <a:ext uri="{FF2B5EF4-FFF2-40B4-BE49-F238E27FC236}">
                  <a16:creationId xmlns:a16="http://schemas.microsoft.com/office/drawing/2014/main" id="{626A2DF9-0379-07EA-E78D-5927DD3332DC}"/>
                </a:ext>
              </a:extLst>
            </p:cNvPr>
            <p:cNvSpPr/>
            <p:nvPr/>
          </p:nvSpPr>
          <p:spPr>
            <a:xfrm>
              <a:off x="0" y="0"/>
              <a:ext cx="5051780" cy="5051780"/>
            </a:xfrm>
            <a:custGeom>
              <a:avLst/>
              <a:gdLst/>
              <a:ahLst/>
              <a:cxnLst/>
              <a:rect l="l" t="t" r="r" b="b"/>
              <a:pathLst>
                <a:path w="5051780" h="5051780">
                  <a:moveTo>
                    <a:pt x="0" y="0"/>
                  </a:moveTo>
                  <a:lnTo>
                    <a:pt x="5051780" y="0"/>
                  </a:lnTo>
                  <a:lnTo>
                    <a:pt x="5051780" y="5051780"/>
                  </a:lnTo>
                  <a:lnTo>
                    <a:pt x="0" y="5051780"/>
                  </a:lnTo>
                  <a:lnTo>
                    <a:pt x="0" y="0"/>
                  </a:lnTo>
                  <a:close/>
                </a:path>
              </a:pathLst>
            </a:custGeom>
            <a:blipFill>
              <a:blip>
                <a:alphaModFix amt="15000"/>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30" name="Group 30">
              <a:extLst>
                <a:ext uri="{FF2B5EF4-FFF2-40B4-BE49-F238E27FC236}">
                  <a16:creationId xmlns:a16="http://schemas.microsoft.com/office/drawing/2014/main" id="{5C056179-C7BC-CE0E-0789-24573E12C335}"/>
                </a:ext>
              </a:extLst>
            </p:cNvPr>
            <p:cNvGrpSpPr/>
            <p:nvPr/>
          </p:nvGrpSpPr>
          <p:grpSpPr>
            <a:xfrm>
              <a:off x="1310752" y="1311650"/>
              <a:ext cx="2428480" cy="2428480"/>
              <a:chOff x="0" y="0"/>
              <a:chExt cx="812800" cy="812800"/>
            </a:xfrm>
          </p:grpSpPr>
          <p:sp>
            <p:nvSpPr>
              <p:cNvPr id="31" name="Freeform 31">
                <a:extLst>
                  <a:ext uri="{FF2B5EF4-FFF2-40B4-BE49-F238E27FC236}">
                    <a16:creationId xmlns:a16="http://schemas.microsoft.com/office/drawing/2014/main" id="{43872F5A-44F2-1689-2E83-B84F2F804AD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D656"/>
              </a:solidFill>
            </p:spPr>
            <p:txBody>
              <a:bodyPr/>
              <a:lstStyle/>
              <a:p>
                <a:endParaRPr lang="en-US"/>
              </a:p>
            </p:txBody>
          </p:sp>
          <p:sp>
            <p:nvSpPr>
              <p:cNvPr id="32" name="TextBox 32">
                <a:extLst>
                  <a:ext uri="{FF2B5EF4-FFF2-40B4-BE49-F238E27FC236}">
                    <a16:creationId xmlns:a16="http://schemas.microsoft.com/office/drawing/2014/main" id="{77AD8DCE-1059-E294-04BD-2B8E3550A34A}"/>
                  </a:ext>
                </a:extLst>
              </p:cNvPr>
              <p:cNvSpPr txBox="1"/>
              <p:nvPr/>
            </p:nvSpPr>
            <p:spPr>
              <a:xfrm>
                <a:off x="76200" y="9525"/>
                <a:ext cx="660400" cy="727075"/>
              </a:xfrm>
              <a:prstGeom prst="rect">
                <a:avLst/>
              </a:prstGeom>
            </p:spPr>
            <p:txBody>
              <a:bodyPr lIns="50800" tIns="50800" rIns="50800" bIns="50800" rtlCol="0" anchor="ctr"/>
              <a:lstStyle/>
              <a:p>
                <a:pPr algn="ctr">
                  <a:lnSpc>
                    <a:spcPts val="3750"/>
                  </a:lnSpc>
                </a:pPr>
                <a:endParaRPr/>
              </a:p>
            </p:txBody>
          </p:sp>
        </p:grpSp>
        <p:sp>
          <p:nvSpPr>
            <p:cNvPr id="33" name="Freeform 33">
              <a:extLst>
                <a:ext uri="{FF2B5EF4-FFF2-40B4-BE49-F238E27FC236}">
                  <a16:creationId xmlns:a16="http://schemas.microsoft.com/office/drawing/2014/main" id="{F1F75734-A2B8-0D26-559F-1E9109E152CA}"/>
                </a:ext>
              </a:extLst>
            </p:cNvPr>
            <p:cNvSpPr/>
            <p:nvPr/>
          </p:nvSpPr>
          <p:spPr>
            <a:xfrm>
              <a:off x="1767051" y="1695069"/>
              <a:ext cx="1517678" cy="1686309"/>
            </a:xfrm>
            <a:custGeom>
              <a:avLst/>
              <a:gdLst/>
              <a:ahLst/>
              <a:cxnLst/>
              <a:rect l="l" t="t" r="r" b="b"/>
              <a:pathLst>
                <a:path w="1517678" h="1686309">
                  <a:moveTo>
                    <a:pt x="0" y="0"/>
                  </a:moveTo>
                  <a:lnTo>
                    <a:pt x="1517678" y="0"/>
                  </a:lnTo>
                  <a:lnTo>
                    <a:pt x="1517678" y="1686309"/>
                  </a:lnTo>
                  <a:lnTo>
                    <a:pt x="0" y="1686309"/>
                  </a:lnTo>
                  <a:lnTo>
                    <a:pt x="0" y="0"/>
                  </a:lnTo>
                  <a:close/>
                </a:path>
              </a:pathLst>
            </a:custGeom>
            <a:blipFill>
              <a:blip>
                <a:extLst>
                  <a:ext uri="{96DAC541-7B7A-43D3-8B79-37D633B846F1}">
                    <asvg:svgBlip xmlns:asvg="http://schemas.microsoft.com/office/drawing/2016/SVG/main" r:embed="rId13"/>
                  </a:ext>
                </a:extLst>
              </a:blip>
              <a:stretch>
                <a:fillRect/>
              </a:stretch>
            </a:blipFill>
          </p:spPr>
          <p:txBody>
            <a:bodyPr/>
            <a:lstStyle/>
            <a:p>
              <a:endParaRPr lang="en-US"/>
            </a:p>
          </p:txBody>
        </p:sp>
      </p:grpSp>
      <p:grpSp>
        <p:nvGrpSpPr>
          <p:cNvPr id="34" name="Group 34">
            <a:extLst>
              <a:ext uri="{FF2B5EF4-FFF2-40B4-BE49-F238E27FC236}">
                <a16:creationId xmlns:a16="http://schemas.microsoft.com/office/drawing/2014/main" id="{2135D552-F1A2-155F-EBAA-1E5B36457B03}"/>
              </a:ext>
            </a:extLst>
          </p:cNvPr>
          <p:cNvGrpSpPr/>
          <p:nvPr/>
        </p:nvGrpSpPr>
        <p:grpSpPr>
          <a:xfrm>
            <a:off x="14214719" y="2859685"/>
            <a:ext cx="3788835" cy="3788835"/>
            <a:chOff x="0" y="0"/>
            <a:chExt cx="5051780" cy="5051780"/>
          </a:xfrm>
        </p:grpSpPr>
        <p:sp>
          <p:nvSpPr>
            <p:cNvPr id="35" name="Freeform 35">
              <a:extLst>
                <a:ext uri="{FF2B5EF4-FFF2-40B4-BE49-F238E27FC236}">
                  <a16:creationId xmlns:a16="http://schemas.microsoft.com/office/drawing/2014/main" id="{8DF22B46-7618-CFD2-8803-059B525CD958}"/>
                </a:ext>
              </a:extLst>
            </p:cNvPr>
            <p:cNvSpPr/>
            <p:nvPr/>
          </p:nvSpPr>
          <p:spPr>
            <a:xfrm>
              <a:off x="0" y="0"/>
              <a:ext cx="5051780" cy="5051780"/>
            </a:xfrm>
            <a:custGeom>
              <a:avLst/>
              <a:gdLst/>
              <a:ahLst/>
              <a:cxnLst/>
              <a:rect l="l" t="t" r="r" b="b"/>
              <a:pathLst>
                <a:path w="5051780" h="5051780">
                  <a:moveTo>
                    <a:pt x="0" y="0"/>
                  </a:moveTo>
                  <a:lnTo>
                    <a:pt x="5051780" y="0"/>
                  </a:lnTo>
                  <a:lnTo>
                    <a:pt x="5051780" y="5051780"/>
                  </a:lnTo>
                  <a:lnTo>
                    <a:pt x="0" y="5051780"/>
                  </a:lnTo>
                  <a:lnTo>
                    <a:pt x="0" y="0"/>
                  </a:lnTo>
                  <a:close/>
                </a:path>
              </a:pathLst>
            </a:custGeom>
            <a:blipFill>
              <a:blip>
                <a:alphaModFix amt="15000"/>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36" name="Group 36">
              <a:extLst>
                <a:ext uri="{FF2B5EF4-FFF2-40B4-BE49-F238E27FC236}">
                  <a16:creationId xmlns:a16="http://schemas.microsoft.com/office/drawing/2014/main" id="{BF710F8D-CA94-6A21-9D49-722218117436}"/>
                </a:ext>
              </a:extLst>
            </p:cNvPr>
            <p:cNvGrpSpPr/>
            <p:nvPr/>
          </p:nvGrpSpPr>
          <p:grpSpPr>
            <a:xfrm>
              <a:off x="1311650" y="1307130"/>
              <a:ext cx="2428480" cy="2428480"/>
              <a:chOff x="0" y="0"/>
              <a:chExt cx="812800" cy="812800"/>
            </a:xfrm>
          </p:grpSpPr>
          <p:sp>
            <p:nvSpPr>
              <p:cNvPr id="37" name="Freeform 37">
                <a:extLst>
                  <a:ext uri="{FF2B5EF4-FFF2-40B4-BE49-F238E27FC236}">
                    <a16:creationId xmlns:a16="http://schemas.microsoft.com/office/drawing/2014/main" id="{07FBA183-E1D2-BCB3-D2A3-22A2A5143A4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F2361"/>
              </a:solidFill>
            </p:spPr>
            <p:txBody>
              <a:bodyPr/>
              <a:lstStyle/>
              <a:p>
                <a:endParaRPr lang="en-US"/>
              </a:p>
            </p:txBody>
          </p:sp>
          <p:sp>
            <p:nvSpPr>
              <p:cNvPr id="38" name="TextBox 38">
                <a:extLst>
                  <a:ext uri="{FF2B5EF4-FFF2-40B4-BE49-F238E27FC236}">
                    <a16:creationId xmlns:a16="http://schemas.microsoft.com/office/drawing/2014/main" id="{F646630B-23CF-182D-4CFE-E9CE383AE24F}"/>
                  </a:ext>
                </a:extLst>
              </p:cNvPr>
              <p:cNvSpPr txBox="1"/>
              <p:nvPr/>
            </p:nvSpPr>
            <p:spPr>
              <a:xfrm>
                <a:off x="76200" y="9525"/>
                <a:ext cx="660400" cy="727075"/>
              </a:xfrm>
              <a:prstGeom prst="rect">
                <a:avLst/>
              </a:prstGeom>
            </p:spPr>
            <p:txBody>
              <a:bodyPr lIns="50800" tIns="50800" rIns="50800" bIns="50800" rtlCol="0" anchor="ctr"/>
              <a:lstStyle/>
              <a:p>
                <a:pPr algn="ctr">
                  <a:lnSpc>
                    <a:spcPts val="3750"/>
                  </a:lnSpc>
                </a:pPr>
                <a:endParaRPr/>
              </a:p>
            </p:txBody>
          </p:sp>
        </p:grpSp>
        <p:sp>
          <p:nvSpPr>
            <p:cNvPr id="39" name="Freeform 39">
              <a:extLst>
                <a:ext uri="{FF2B5EF4-FFF2-40B4-BE49-F238E27FC236}">
                  <a16:creationId xmlns:a16="http://schemas.microsoft.com/office/drawing/2014/main" id="{86120E78-D1C2-4DDD-0D1A-DDF34EFFBD5C}"/>
                </a:ext>
              </a:extLst>
            </p:cNvPr>
            <p:cNvSpPr/>
            <p:nvPr/>
          </p:nvSpPr>
          <p:spPr>
            <a:xfrm>
              <a:off x="1623375" y="1641043"/>
              <a:ext cx="1805030" cy="1872923"/>
            </a:xfrm>
            <a:custGeom>
              <a:avLst/>
              <a:gdLst/>
              <a:ahLst/>
              <a:cxnLst/>
              <a:rect l="l" t="t" r="r" b="b"/>
              <a:pathLst>
                <a:path w="1805030" h="1872923">
                  <a:moveTo>
                    <a:pt x="0" y="0"/>
                  </a:moveTo>
                  <a:lnTo>
                    <a:pt x="1805030" y="0"/>
                  </a:lnTo>
                  <a:lnTo>
                    <a:pt x="1805030" y="1872923"/>
                  </a:lnTo>
                  <a:lnTo>
                    <a:pt x="0" y="1872923"/>
                  </a:lnTo>
                  <a:lnTo>
                    <a:pt x="0" y="0"/>
                  </a:lnTo>
                  <a:close/>
                </a:path>
              </a:pathLst>
            </a:custGeom>
            <a:blipFill>
              <a:blip>
                <a:extLst>
                  <a:ext uri="{96DAC541-7B7A-43D3-8B79-37D633B846F1}">
                    <asvg:svgBlip xmlns:asvg="http://schemas.microsoft.com/office/drawing/2016/SVG/main" r:embed="rId14"/>
                  </a:ext>
                </a:extLst>
              </a:blip>
              <a:stretch>
                <a:fillRect/>
              </a:stretch>
            </a:blipFill>
          </p:spPr>
          <p:txBody>
            <a:bodyPr/>
            <a:lstStyle/>
            <a:p>
              <a:endParaRPr lang="en-US"/>
            </a:p>
          </p:txBody>
        </p:sp>
      </p:grpSp>
      <p:sp>
        <p:nvSpPr>
          <p:cNvPr id="40" name="TextBox 40">
            <a:extLst>
              <a:ext uri="{FF2B5EF4-FFF2-40B4-BE49-F238E27FC236}">
                <a16:creationId xmlns:a16="http://schemas.microsoft.com/office/drawing/2014/main" id="{D95210AF-7B95-8571-A95D-E4D8034FE190}"/>
              </a:ext>
            </a:extLst>
          </p:cNvPr>
          <p:cNvSpPr txBox="1"/>
          <p:nvPr/>
        </p:nvSpPr>
        <p:spPr>
          <a:xfrm>
            <a:off x="92726" y="8008697"/>
            <a:ext cx="3386031" cy="514350"/>
          </a:xfrm>
          <a:prstGeom prst="rect">
            <a:avLst/>
          </a:prstGeom>
        </p:spPr>
        <p:txBody>
          <a:bodyPr lIns="0" tIns="0" rIns="0" bIns="0" rtlCol="0" anchor="t">
            <a:spAutoFit/>
          </a:bodyPr>
          <a:lstStyle/>
          <a:p>
            <a:pPr algn="ctr">
              <a:lnSpc>
                <a:spcPts val="4200"/>
              </a:lnSpc>
            </a:pPr>
            <a:r>
              <a:rPr lang="en-US" sz="3000" b="1">
                <a:solidFill>
                  <a:srgbClr val="23403D"/>
                </a:solidFill>
                <a:latin typeface="Chakra Petch Bold"/>
                <a:ea typeface="Chakra Petch Bold"/>
                <a:cs typeface="Chakra Petch Bold"/>
                <a:sym typeface="Chakra Petch Bold"/>
              </a:rPr>
              <a:t>ALIGN</a:t>
            </a:r>
          </a:p>
        </p:txBody>
      </p:sp>
      <p:sp>
        <p:nvSpPr>
          <p:cNvPr id="41" name="TextBox 41">
            <a:extLst>
              <a:ext uri="{FF2B5EF4-FFF2-40B4-BE49-F238E27FC236}">
                <a16:creationId xmlns:a16="http://schemas.microsoft.com/office/drawing/2014/main" id="{A8BB61C9-C18D-E653-838C-F63F93B43097}"/>
              </a:ext>
            </a:extLst>
          </p:cNvPr>
          <p:cNvSpPr txBox="1"/>
          <p:nvPr/>
        </p:nvSpPr>
        <p:spPr>
          <a:xfrm>
            <a:off x="294128" y="8654634"/>
            <a:ext cx="3386031" cy="412750"/>
          </a:xfrm>
          <a:prstGeom prst="rect">
            <a:avLst/>
          </a:prstGeom>
        </p:spPr>
        <p:txBody>
          <a:bodyPr lIns="0" tIns="0" rIns="0" bIns="0" rtlCol="0" anchor="t">
            <a:spAutoFit/>
          </a:bodyPr>
          <a:lstStyle/>
          <a:p>
            <a:pPr algn="ctr">
              <a:lnSpc>
                <a:spcPts val="3499"/>
              </a:lnSpc>
            </a:pPr>
            <a:r>
              <a:rPr lang="en-US" sz="2499" spc="12">
                <a:solidFill>
                  <a:srgbClr val="23403D"/>
                </a:solidFill>
                <a:latin typeface="TT Norms"/>
                <a:ea typeface="TT Norms"/>
                <a:cs typeface="TT Norms"/>
                <a:sym typeface="TT Norms"/>
              </a:rPr>
              <a:t>September 1st, 2025</a:t>
            </a:r>
          </a:p>
        </p:txBody>
      </p:sp>
      <p:sp>
        <p:nvSpPr>
          <p:cNvPr id="42" name="TextBox 42">
            <a:extLst>
              <a:ext uri="{FF2B5EF4-FFF2-40B4-BE49-F238E27FC236}">
                <a16:creationId xmlns:a16="http://schemas.microsoft.com/office/drawing/2014/main" id="{5491D012-5CA3-7109-CF29-0DFC121EE651}"/>
              </a:ext>
            </a:extLst>
          </p:cNvPr>
          <p:cNvSpPr txBox="1"/>
          <p:nvPr/>
        </p:nvSpPr>
        <p:spPr>
          <a:xfrm>
            <a:off x="4869964" y="7207450"/>
            <a:ext cx="3386031" cy="514350"/>
          </a:xfrm>
          <a:prstGeom prst="rect">
            <a:avLst/>
          </a:prstGeom>
        </p:spPr>
        <p:txBody>
          <a:bodyPr lIns="0" tIns="0" rIns="0" bIns="0" rtlCol="0" anchor="t">
            <a:spAutoFit/>
          </a:bodyPr>
          <a:lstStyle/>
          <a:p>
            <a:pPr algn="ctr">
              <a:lnSpc>
                <a:spcPts val="4200"/>
              </a:lnSpc>
            </a:pPr>
            <a:r>
              <a:rPr lang="en-US" sz="3000" b="1">
                <a:solidFill>
                  <a:srgbClr val="23403D"/>
                </a:solidFill>
                <a:latin typeface="Chakra Petch Bold"/>
                <a:ea typeface="Chakra Petch Bold"/>
                <a:cs typeface="Chakra Petch Bold"/>
                <a:sym typeface="Chakra Petch Bold"/>
              </a:rPr>
              <a:t>PREPARE</a:t>
            </a:r>
          </a:p>
        </p:txBody>
      </p:sp>
      <p:sp>
        <p:nvSpPr>
          <p:cNvPr id="43" name="TextBox 43">
            <a:extLst>
              <a:ext uri="{FF2B5EF4-FFF2-40B4-BE49-F238E27FC236}">
                <a16:creationId xmlns:a16="http://schemas.microsoft.com/office/drawing/2014/main" id="{1A3B1592-CAF0-B1C9-2EF6-5BB3CC2D42EC}"/>
              </a:ext>
            </a:extLst>
          </p:cNvPr>
          <p:cNvSpPr txBox="1"/>
          <p:nvPr/>
        </p:nvSpPr>
        <p:spPr>
          <a:xfrm>
            <a:off x="4869964" y="7884036"/>
            <a:ext cx="3386031" cy="412750"/>
          </a:xfrm>
          <a:prstGeom prst="rect">
            <a:avLst/>
          </a:prstGeom>
        </p:spPr>
        <p:txBody>
          <a:bodyPr lIns="0" tIns="0" rIns="0" bIns="0" rtlCol="0" anchor="t">
            <a:spAutoFit/>
          </a:bodyPr>
          <a:lstStyle/>
          <a:p>
            <a:pPr algn="ctr">
              <a:lnSpc>
                <a:spcPts val="3499"/>
              </a:lnSpc>
            </a:pPr>
            <a:r>
              <a:rPr lang="en-US" sz="2499" spc="12">
                <a:solidFill>
                  <a:srgbClr val="23403D"/>
                </a:solidFill>
                <a:latin typeface="TT Norms"/>
                <a:ea typeface="TT Norms"/>
                <a:cs typeface="TT Norms"/>
                <a:sym typeface="TT Norms"/>
              </a:rPr>
              <a:t>September  9th, 2025</a:t>
            </a:r>
          </a:p>
        </p:txBody>
      </p:sp>
      <p:sp>
        <p:nvSpPr>
          <p:cNvPr id="44" name="TextBox 44">
            <a:extLst>
              <a:ext uri="{FF2B5EF4-FFF2-40B4-BE49-F238E27FC236}">
                <a16:creationId xmlns:a16="http://schemas.microsoft.com/office/drawing/2014/main" id="{7F1A5D22-D078-F4E2-89F7-CD5C2899E072}"/>
              </a:ext>
            </a:extLst>
          </p:cNvPr>
          <p:cNvSpPr txBox="1"/>
          <p:nvPr/>
        </p:nvSpPr>
        <p:spPr>
          <a:xfrm>
            <a:off x="9644429" y="6881002"/>
            <a:ext cx="3386031" cy="514350"/>
          </a:xfrm>
          <a:prstGeom prst="rect">
            <a:avLst/>
          </a:prstGeom>
        </p:spPr>
        <p:txBody>
          <a:bodyPr lIns="0" tIns="0" rIns="0" bIns="0" rtlCol="0" anchor="t">
            <a:spAutoFit/>
          </a:bodyPr>
          <a:lstStyle/>
          <a:p>
            <a:pPr algn="ctr">
              <a:lnSpc>
                <a:spcPts val="4200"/>
              </a:lnSpc>
            </a:pPr>
            <a:r>
              <a:rPr lang="en-US" sz="3000" b="1">
                <a:solidFill>
                  <a:srgbClr val="23403D"/>
                </a:solidFill>
                <a:latin typeface="Chakra Petch Bold"/>
                <a:ea typeface="Chakra Petch Bold"/>
                <a:cs typeface="Chakra Petch Bold"/>
                <a:sym typeface="Chakra Petch Bold"/>
              </a:rPr>
              <a:t>SCHEDULE</a:t>
            </a:r>
          </a:p>
        </p:txBody>
      </p:sp>
      <p:sp>
        <p:nvSpPr>
          <p:cNvPr id="45" name="TextBox 45">
            <a:extLst>
              <a:ext uri="{FF2B5EF4-FFF2-40B4-BE49-F238E27FC236}">
                <a16:creationId xmlns:a16="http://schemas.microsoft.com/office/drawing/2014/main" id="{D39D16AB-60F2-5BB7-347E-0EA218B6CD8C}"/>
              </a:ext>
            </a:extLst>
          </p:cNvPr>
          <p:cNvSpPr txBox="1"/>
          <p:nvPr/>
        </p:nvSpPr>
        <p:spPr>
          <a:xfrm>
            <a:off x="9644429" y="7557589"/>
            <a:ext cx="3386031" cy="412750"/>
          </a:xfrm>
          <a:prstGeom prst="rect">
            <a:avLst/>
          </a:prstGeom>
        </p:spPr>
        <p:txBody>
          <a:bodyPr lIns="0" tIns="0" rIns="0" bIns="0" rtlCol="0" anchor="t">
            <a:spAutoFit/>
          </a:bodyPr>
          <a:lstStyle/>
          <a:p>
            <a:pPr algn="ctr">
              <a:lnSpc>
                <a:spcPts val="3499"/>
              </a:lnSpc>
            </a:pPr>
            <a:r>
              <a:rPr lang="en-US" sz="2499" spc="12">
                <a:solidFill>
                  <a:srgbClr val="23403D"/>
                </a:solidFill>
                <a:latin typeface="TT Norms"/>
                <a:ea typeface="TT Norms"/>
                <a:cs typeface="TT Norms"/>
                <a:sym typeface="TT Norms"/>
              </a:rPr>
              <a:t>September 23rd, 2025</a:t>
            </a:r>
          </a:p>
        </p:txBody>
      </p:sp>
      <p:sp>
        <p:nvSpPr>
          <p:cNvPr id="46" name="TextBox 46">
            <a:extLst>
              <a:ext uri="{FF2B5EF4-FFF2-40B4-BE49-F238E27FC236}">
                <a16:creationId xmlns:a16="http://schemas.microsoft.com/office/drawing/2014/main" id="{49855017-A7AF-B8F2-6D6F-29A20FDE9736}"/>
              </a:ext>
            </a:extLst>
          </p:cNvPr>
          <p:cNvSpPr txBox="1"/>
          <p:nvPr/>
        </p:nvSpPr>
        <p:spPr>
          <a:xfrm>
            <a:off x="14416121" y="7335588"/>
            <a:ext cx="3386031" cy="514350"/>
          </a:xfrm>
          <a:prstGeom prst="rect">
            <a:avLst/>
          </a:prstGeom>
        </p:spPr>
        <p:txBody>
          <a:bodyPr lIns="0" tIns="0" rIns="0" bIns="0" rtlCol="0" anchor="t">
            <a:spAutoFit/>
          </a:bodyPr>
          <a:lstStyle/>
          <a:p>
            <a:pPr algn="ctr">
              <a:lnSpc>
                <a:spcPts val="4200"/>
              </a:lnSpc>
            </a:pPr>
            <a:r>
              <a:rPr lang="en-US" sz="3000" b="1">
                <a:solidFill>
                  <a:srgbClr val="23403D"/>
                </a:solidFill>
                <a:latin typeface="Chakra Petch Bold"/>
                <a:ea typeface="Chakra Petch Bold"/>
                <a:cs typeface="Chakra Petch Bold"/>
                <a:sym typeface="Chakra Petch Bold"/>
              </a:rPr>
              <a:t>DELIVER</a:t>
            </a:r>
          </a:p>
        </p:txBody>
      </p:sp>
      <p:sp>
        <p:nvSpPr>
          <p:cNvPr id="47" name="TextBox 47">
            <a:extLst>
              <a:ext uri="{FF2B5EF4-FFF2-40B4-BE49-F238E27FC236}">
                <a16:creationId xmlns:a16="http://schemas.microsoft.com/office/drawing/2014/main" id="{D856F8C7-CCF7-DD83-8FC1-B9A62B43BBB2}"/>
              </a:ext>
            </a:extLst>
          </p:cNvPr>
          <p:cNvSpPr txBox="1"/>
          <p:nvPr/>
        </p:nvSpPr>
        <p:spPr>
          <a:xfrm>
            <a:off x="14416121" y="8012175"/>
            <a:ext cx="3386031" cy="412750"/>
          </a:xfrm>
          <a:prstGeom prst="rect">
            <a:avLst/>
          </a:prstGeom>
        </p:spPr>
        <p:txBody>
          <a:bodyPr lIns="0" tIns="0" rIns="0" bIns="0" rtlCol="0" anchor="t">
            <a:spAutoFit/>
          </a:bodyPr>
          <a:lstStyle/>
          <a:p>
            <a:pPr algn="ctr">
              <a:lnSpc>
                <a:spcPts val="3499"/>
              </a:lnSpc>
            </a:pPr>
            <a:r>
              <a:rPr lang="en-US" sz="2499" spc="12">
                <a:solidFill>
                  <a:srgbClr val="23403D"/>
                </a:solidFill>
                <a:latin typeface="TT Norms"/>
                <a:ea typeface="TT Norms"/>
                <a:cs typeface="TT Norms"/>
                <a:sym typeface="TT Norms"/>
              </a:rPr>
              <a:t>October 1st, 2025</a:t>
            </a:r>
          </a:p>
        </p:txBody>
      </p:sp>
      <p:sp>
        <p:nvSpPr>
          <p:cNvPr id="48" name="TextBox 48">
            <a:extLst>
              <a:ext uri="{FF2B5EF4-FFF2-40B4-BE49-F238E27FC236}">
                <a16:creationId xmlns:a16="http://schemas.microsoft.com/office/drawing/2014/main" id="{DB116723-01A0-8129-48D0-8EDA4C9F1A2A}"/>
              </a:ext>
            </a:extLst>
          </p:cNvPr>
          <p:cNvSpPr txBox="1"/>
          <p:nvPr/>
        </p:nvSpPr>
        <p:spPr>
          <a:xfrm>
            <a:off x="1008365" y="-102558"/>
            <a:ext cx="12335546" cy="929100"/>
          </a:xfrm>
          <a:prstGeom prst="rect">
            <a:avLst/>
          </a:prstGeom>
        </p:spPr>
        <p:txBody>
          <a:bodyPr wrap="square" lIns="0" tIns="0" rIns="0" bIns="0" rtlCol="0" anchor="t">
            <a:spAutoFit/>
          </a:bodyPr>
          <a:lstStyle/>
          <a:p>
            <a:pPr algn="l">
              <a:lnSpc>
                <a:spcPts val="7474"/>
              </a:lnSpc>
            </a:pPr>
            <a:r>
              <a:rPr lang="en-US" sz="5400" b="1" dirty="0">
                <a:solidFill>
                  <a:srgbClr val="FFFFFF"/>
                </a:solidFill>
                <a:latin typeface="TT Norms Bold"/>
                <a:ea typeface="TT Norms Bold"/>
                <a:cs typeface="TT Norms Bold"/>
                <a:sym typeface="TT Norms Bold"/>
              </a:rPr>
              <a:t>Federal Laws Governing Drug Testing</a:t>
            </a:r>
          </a:p>
        </p:txBody>
      </p:sp>
      <p:sp>
        <p:nvSpPr>
          <p:cNvPr id="49" name="Freeform 49">
            <a:extLst>
              <a:ext uri="{FF2B5EF4-FFF2-40B4-BE49-F238E27FC236}">
                <a16:creationId xmlns:a16="http://schemas.microsoft.com/office/drawing/2014/main" id="{215FC6F3-EAAD-F92C-9478-AFD70168C76F}"/>
              </a:ext>
            </a:extLst>
          </p:cNvPr>
          <p:cNvSpPr/>
          <p:nvPr/>
        </p:nvSpPr>
        <p:spPr>
          <a:xfrm>
            <a:off x="5371518" y="9571438"/>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0" name="Freeform 50">
            <a:extLst>
              <a:ext uri="{FF2B5EF4-FFF2-40B4-BE49-F238E27FC236}">
                <a16:creationId xmlns:a16="http://schemas.microsoft.com/office/drawing/2014/main" id="{0D1E4F4F-AA9A-4F47-1037-7BB8C4521634}"/>
              </a:ext>
            </a:extLst>
          </p:cNvPr>
          <p:cNvSpPr/>
          <p:nvPr/>
        </p:nvSpPr>
        <p:spPr>
          <a:xfrm rot="2203448">
            <a:off x="6864451" y="9709622"/>
            <a:ext cx="2401361" cy="2458731"/>
          </a:xfrm>
          <a:custGeom>
            <a:avLst/>
            <a:gdLst/>
            <a:ahLst/>
            <a:cxnLst/>
            <a:rect l="l" t="t" r="r" b="b"/>
            <a:pathLst>
              <a:path w="2401361" h="2458731">
                <a:moveTo>
                  <a:pt x="0" y="0"/>
                </a:moveTo>
                <a:lnTo>
                  <a:pt x="2401361" y="0"/>
                </a:lnTo>
                <a:lnTo>
                  <a:pt x="2401361" y="2458731"/>
                </a:lnTo>
                <a:lnTo>
                  <a:pt x="0" y="245873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53" name="Picture 52">
            <a:extLst>
              <a:ext uri="{FF2B5EF4-FFF2-40B4-BE49-F238E27FC236}">
                <a16:creationId xmlns:a16="http://schemas.microsoft.com/office/drawing/2014/main" id="{71CFA45A-CEAA-545A-D2CC-7D71D60E59A8}"/>
              </a:ext>
            </a:extLst>
          </p:cNvPr>
          <p:cNvPicPr>
            <a:picLocks noChangeAspect="1"/>
          </p:cNvPicPr>
          <p:nvPr/>
        </p:nvPicPr>
        <p:blipFill>
          <a:blip r:embed="rId15"/>
          <a:stretch>
            <a:fillRect/>
          </a:stretch>
        </p:blipFill>
        <p:spPr>
          <a:xfrm>
            <a:off x="468462" y="1823083"/>
            <a:ext cx="17212992" cy="8237841"/>
          </a:xfrm>
          <a:prstGeom prst="rect">
            <a:avLst/>
          </a:prstGeom>
        </p:spPr>
      </p:pic>
      <p:pic>
        <p:nvPicPr>
          <p:cNvPr id="54" name="JT-16">
            <a:hlinkClick r:id="" action="ppaction://media"/>
            <a:extLst>
              <a:ext uri="{FF2B5EF4-FFF2-40B4-BE49-F238E27FC236}">
                <a16:creationId xmlns:a16="http://schemas.microsoft.com/office/drawing/2014/main" id="{BAC8122B-F6BA-619C-E42A-2FD4C2BC6D91}"/>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5981804" y="10522563"/>
            <a:ext cx="487363" cy="487363"/>
          </a:xfrm>
          <a:prstGeom prst="rect">
            <a:avLst/>
          </a:prstGeom>
        </p:spPr>
      </p:pic>
      <mc:AlternateContent xmlns:mc="http://schemas.openxmlformats.org/markup-compatibility/2006" xmlns:p14="http://schemas.microsoft.com/office/powerpoint/2010/main">
        <mc:Choice Requires="p14">
          <p:contentPart p14:bwMode="auto" r:id="rId17">
            <p14:nvContentPartPr>
              <p14:cNvPr id="2" name="Ink 1">
                <a:extLst>
                  <a:ext uri="{FF2B5EF4-FFF2-40B4-BE49-F238E27FC236}">
                    <a16:creationId xmlns:a16="http://schemas.microsoft.com/office/drawing/2014/main" id="{1C1E615F-61BC-A1EE-B274-1D211705C8AB}"/>
                  </a:ext>
                </a:extLst>
              </p14:cNvPr>
              <p14:cNvContentPartPr/>
              <p14:nvPr/>
            </p14:nvContentPartPr>
            <p14:xfrm>
              <a:off x="2760342" y="5205240"/>
              <a:ext cx="360" cy="360"/>
            </p14:xfrm>
          </p:contentPart>
        </mc:Choice>
        <mc:Fallback xmlns="">
          <p:pic>
            <p:nvPicPr>
              <p:cNvPr id="2" name="Ink 1">
                <a:extLst>
                  <a:ext uri="{FF2B5EF4-FFF2-40B4-BE49-F238E27FC236}">
                    <a16:creationId xmlns:a16="http://schemas.microsoft.com/office/drawing/2014/main" id="{1C1E615F-61BC-A1EE-B274-1D211705C8AB}"/>
                  </a:ext>
                </a:extLst>
              </p:cNvPr>
              <p:cNvPicPr/>
              <p:nvPr/>
            </p:nvPicPr>
            <p:blipFill>
              <a:blip r:embed="rId28"/>
              <a:stretch>
                <a:fillRect/>
              </a:stretch>
            </p:blipFill>
            <p:spPr>
              <a:xfrm>
                <a:off x="2754222" y="5199120"/>
                <a:ext cx="12600" cy="12600"/>
              </a:xfrm>
              <a:prstGeom prst="rect">
                <a:avLst/>
              </a:prstGeom>
            </p:spPr>
          </p:pic>
        </mc:Fallback>
      </mc:AlternateContent>
    </p:spTree>
    <p:extLst>
      <p:ext uri="{BB962C8B-B14F-4D97-AF65-F5344CB8AC3E}">
        <p14:creationId xmlns:p14="http://schemas.microsoft.com/office/powerpoint/2010/main" val="3116940876"/>
      </p:ext>
    </p:extLst>
  </p:cSld>
  <p:clrMapOvr>
    <a:masterClrMapping/>
  </p:clrMapOvr>
  <mc:AlternateContent xmlns:mc="http://schemas.openxmlformats.org/markup-compatibility/2006" xmlns:p14="http://schemas.microsoft.com/office/powerpoint/2010/main">
    <mc:Choice Requires="p14">
      <p:transition spd="slow" p14:dur="2000" advClick="0" advTm="19000"/>
    </mc:Choice>
    <mc:Fallback xmlns="">
      <p:transition spd="slow" advClick="0" advTm="1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52"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39A14-B9D9-7615-A06B-A449968E24A2}"/>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607C9783-FA1F-133E-A439-3370CE503C50}"/>
              </a:ext>
            </a:extLst>
          </p:cNvPr>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a:extLst>
                <a:ext uri="{96DAC541-7B7A-43D3-8B79-37D633B846F1}">
                  <asvg:svgBlip xmlns:asvg="http://schemas.microsoft.com/office/drawing/2016/SVG/main" r:embed="rId5"/>
                </a:ext>
              </a:extLst>
            </a:blip>
            <a:stretch>
              <a:fillRect t="-290245"/>
            </a:stretch>
          </a:blipFill>
        </p:spPr>
        <p:txBody>
          <a:bodyPr/>
          <a:lstStyle/>
          <a:p>
            <a:endParaRPr lang="en-US"/>
          </a:p>
        </p:txBody>
      </p:sp>
      <p:grpSp>
        <p:nvGrpSpPr>
          <p:cNvPr id="4" name="Group 4">
            <a:extLst>
              <a:ext uri="{FF2B5EF4-FFF2-40B4-BE49-F238E27FC236}">
                <a16:creationId xmlns:a16="http://schemas.microsoft.com/office/drawing/2014/main" id="{5B0EF4C4-6AEC-6AC8-A7C3-E610A69F54BF}"/>
              </a:ext>
            </a:extLst>
          </p:cNvPr>
          <p:cNvGrpSpPr/>
          <p:nvPr/>
        </p:nvGrpSpPr>
        <p:grpSpPr>
          <a:xfrm>
            <a:off x="12801522" y="-1114950"/>
            <a:ext cx="7335291" cy="2801892"/>
            <a:chOff x="0" y="0"/>
            <a:chExt cx="930920" cy="355587"/>
          </a:xfrm>
        </p:grpSpPr>
        <p:sp>
          <p:nvSpPr>
            <p:cNvPr id="5" name="Freeform 5">
              <a:extLst>
                <a:ext uri="{FF2B5EF4-FFF2-40B4-BE49-F238E27FC236}">
                  <a16:creationId xmlns:a16="http://schemas.microsoft.com/office/drawing/2014/main" id="{1DCF7BFC-4A16-0094-2B6C-F074EF0EAF24}"/>
                </a:ext>
              </a:extLst>
            </p:cNvPr>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9CCC56"/>
            </a:solidFill>
          </p:spPr>
          <p:txBody>
            <a:bodyPr/>
            <a:lstStyle/>
            <a:p>
              <a:endParaRPr lang="en-US"/>
            </a:p>
          </p:txBody>
        </p:sp>
        <p:sp>
          <p:nvSpPr>
            <p:cNvPr id="6" name="TextBox 6">
              <a:extLst>
                <a:ext uri="{FF2B5EF4-FFF2-40B4-BE49-F238E27FC236}">
                  <a16:creationId xmlns:a16="http://schemas.microsoft.com/office/drawing/2014/main" id="{0837C7D3-70C2-A5FB-A379-C9B6A0641507}"/>
                </a:ext>
              </a:extLst>
            </p:cNvPr>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a:p>
          </p:txBody>
        </p:sp>
      </p:grpSp>
      <p:sp>
        <p:nvSpPr>
          <p:cNvPr id="7" name="Freeform 7">
            <a:extLst>
              <a:ext uri="{FF2B5EF4-FFF2-40B4-BE49-F238E27FC236}">
                <a16:creationId xmlns:a16="http://schemas.microsoft.com/office/drawing/2014/main" id="{9B387AA6-E4A4-0BF2-5DDC-05B095DDE766}"/>
              </a:ext>
            </a:extLst>
          </p:cNvPr>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8" name="Group 8">
            <a:extLst>
              <a:ext uri="{FF2B5EF4-FFF2-40B4-BE49-F238E27FC236}">
                <a16:creationId xmlns:a16="http://schemas.microsoft.com/office/drawing/2014/main" id="{27B0CD56-785E-E9CE-EFD9-40BEB621CD3D}"/>
              </a:ext>
            </a:extLst>
          </p:cNvPr>
          <p:cNvGrpSpPr/>
          <p:nvPr/>
        </p:nvGrpSpPr>
        <p:grpSpPr>
          <a:xfrm>
            <a:off x="-2822215" y="-1659968"/>
            <a:ext cx="18379715" cy="3888558"/>
            <a:chOff x="0" y="0"/>
            <a:chExt cx="1673415" cy="354041"/>
          </a:xfrm>
        </p:grpSpPr>
        <p:sp>
          <p:nvSpPr>
            <p:cNvPr id="9" name="Freeform 9">
              <a:extLst>
                <a:ext uri="{FF2B5EF4-FFF2-40B4-BE49-F238E27FC236}">
                  <a16:creationId xmlns:a16="http://schemas.microsoft.com/office/drawing/2014/main" id="{A6B0A23D-A316-D838-C0AD-AEF335FBF521}"/>
                </a:ext>
              </a:extLst>
            </p:cNvPr>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0A0EAE"/>
            </a:solidFill>
          </p:spPr>
          <p:txBody>
            <a:bodyPr/>
            <a:lstStyle/>
            <a:p>
              <a:endParaRPr lang="en-US"/>
            </a:p>
          </p:txBody>
        </p:sp>
        <p:sp>
          <p:nvSpPr>
            <p:cNvPr id="10" name="TextBox 10">
              <a:extLst>
                <a:ext uri="{FF2B5EF4-FFF2-40B4-BE49-F238E27FC236}">
                  <a16:creationId xmlns:a16="http://schemas.microsoft.com/office/drawing/2014/main" id="{FD8FEB19-AFC9-BEE0-C66A-AB69AAFC7D11}"/>
                </a:ext>
              </a:extLst>
            </p:cNvPr>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a:p>
          </p:txBody>
        </p:sp>
      </p:grpSp>
      <p:sp>
        <p:nvSpPr>
          <p:cNvPr id="11" name="Freeform 11">
            <a:extLst>
              <a:ext uri="{FF2B5EF4-FFF2-40B4-BE49-F238E27FC236}">
                <a16:creationId xmlns:a16="http://schemas.microsoft.com/office/drawing/2014/main" id="{84FE0764-7610-6032-ACEB-F3781A249EBF}"/>
              </a:ext>
            </a:extLst>
          </p:cNvPr>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a:alphaModFix amt="50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a:extLst>
              <a:ext uri="{FF2B5EF4-FFF2-40B4-BE49-F238E27FC236}">
                <a16:creationId xmlns:a16="http://schemas.microsoft.com/office/drawing/2014/main" id="{0A303F71-608C-C4CC-B5ED-D20FCFD3F451}"/>
              </a:ext>
            </a:extLst>
          </p:cNvPr>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a:extLst>
              <a:ext uri="{FF2B5EF4-FFF2-40B4-BE49-F238E27FC236}">
                <a16:creationId xmlns:a16="http://schemas.microsoft.com/office/drawing/2014/main" id="{19AD7123-8889-67E0-64B9-BB7E7B6E5B01}"/>
              </a:ext>
            </a:extLst>
          </p:cNvPr>
          <p:cNvSpPr/>
          <p:nvPr/>
        </p:nvSpPr>
        <p:spPr>
          <a:xfrm rot="-3685790">
            <a:off x="3430100" y="3848253"/>
            <a:ext cx="1415857" cy="1613512"/>
          </a:xfrm>
          <a:custGeom>
            <a:avLst/>
            <a:gdLst/>
            <a:ahLst/>
            <a:cxnLst/>
            <a:rect l="l" t="t" r="r" b="b"/>
            <a:pathLst>
              <a:path w="1415857" h="1613512">
                <a:moveTo>
                  <a:pt x="0" y="0"/>
                </a:moveTo>
                <a:lnTo>
                  <a:pt x="1415856" y="0"/>
                </a:lnTo>
                <a:lnTo>
                  <a:pt x="1415856" y="1613512"/>
                </a:lnTo>
                <a:lnTo>
                  <a:pt x="0" y="1613512"/>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a:extLst>
              <a:ext uri="{FF2B5EF4-FFF2-40B4-BE49-F238E27FC236}">
                <a16:creationId xmlns:a16="http://schemas.microsoft.com/office/drawing/2014/main" id="{0FE49968-FA6B-2C41-22BA-E6A63E4EBF7A}"/>
              </a:ext>
            </a:extLst>
          </p:cNvPr>
          <p:cNvSpPr/>
          <p:nvPr/>
        </p:nvSpPr>
        <p:spPr>
          <a:xfrm rot="-3685790">
            <a:off x="8239511" y="3356580"/>
            <a:ext cx="1415857" cy="1613512"/>
          </a:xfrm>
          <a:custGeom>
            <a:avLst/>
            <a:gdLst/>
            <a:ahLst/>
            <a:cxnLst/>
            <a:rect l="l" t="t" r="r" b="b"/>
            <a:pathLst>
              <a:path w="1415857" h="1613512">
                <a:moveTo>
                  <a:pt x="0" y="0"/>
                </a:moveTo>
                <a:lnTo>
                  <a:pt x="1415856" y="0"/>
                </a:lnTo>
                <a:lnTo>
                  <a:pt x="1415856" y="1613512"/>
                </a:lnTo>
                <a:lnTo>
                  <a:pt x="0" y="1613512"/>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Freeform 15">
            <a:extLst>
              <a:ext uri="{FF2B5EF4-FFF2-40B4-BE49-F238E27FC236}">
                <a16:creationId xmlns:a16="http://schemas.microsoft.com/office/drawing/2014/main" id="{F8D2ED9B-9790-36C4-1F95-780E98271F5B}"/>
              </a:ext>
            </a:extLst>
          </p:cNvPr>
          <p:cNvSpPr/>
          <p:nvPr/>
        </p:nvSpPr>
        <p:spPr>
          <a:xfrm rot="-3605961">
            <a:off x="13058624" y="3356580"/>
            <a:ext cx="1415857" cy="1613512"/>
          </a:xfrm>
          <a:custGeom>
            <a:avLst/>
            <a:gdLst/>
            <a:ahLst/>
            <a:cxnLst/>
            <a:rect l="l" t="t" r="r" b="b"/>
            <a:pathLst>
              <a:path w="1415857" h="1613512">
                <a:moveTo>
                  <a:pt x="0" y="0"/>
                </a:moveTo>
                <a:lnTo>
                  <a:pt x="1415856" y="0"/>
                </a:lnTo>
                <a:lnTo>
                  <a:pt x="1415856" y="1613512"/>
                </a:lnTo>
                <a:lnTo>
                  <a:pt x="0" y="1613512"/>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6" name="Group 16">
            <a:extLst>
              <a:ext uri="{FF2B5EF4-FFF2-40B4-BE49-F238E27FC236}">
                <a16:creationId xmlns:a16="http://schemas.microsoft.com/office/drawing/2014/main" id="{22F32770-40C1-F1B5-2D09-FE4031B81D24}"/>
              </a:ext>
            </a:extLst>
          </p:cNvPr>
          <p:cNvGrpSpPr/>
          <p:nvPr/>
        </p:nvGrpSpPr>
        <p:grpSpPr>
          <a:xfrm>
            <a:off x="-108676" y="3603904"/>
            <a:ext cx="3788835" cy="3788835"/>
            <a:chOff x="0" y="0"/>
            <a:chExt cx="5051780" cy="5051780"/>
          </a:xfrm>
        </p:grpSpPr>
        <p:sp>
          <p:nvSpPr>
            <p:cNvPr id="17" name="Freeform 17">
              <a:extLst>
                <a:ext uri="{FF2B5EF4-FFF2-40B4-BE49-F238E27FC236}">
                  <a16:creationId xmlns:a16="http://schemas.microsoft.com/office/drawing/2014/main" id="{CC44A265-57F7-3285-74B5-ABB46CE86E74}"/>
                </a:ext>
              </a:extLst>
            </p:cNvPr>
            <p:cNvSpPr/>
            <p:nvPr/>
          </p:nvSpPr>
          <p:spPr>
            <a:xfrm>
              <a:off x="0" y="0"/>
              <a:ext cx="5051780" cy="5051780"/>
            </a:xfrm>
            <a:custGeom>
              <a:avLst/>
              <a:gdLst/>
              <a:ahLst/>
              <a:cxnLst/>
              <a:rect l="l" t="t" r="r" b="b"/>
              <a:pathLst>
                <a:path w="5051780" h="5051780">
                  <a:moveTo>
                    <a:pt x="0" y="0"/>
                  </a:moveTo>
                  <a:lnTo>
                    <a:pt x="5051780" y="0"/>
                  </a:lnTo>
                  <a:lnTo>
                    <a:pt x="5051780" y="5051780"/>
                  </a:lnTo>
                  <a:lnTo>
                    <a:pt x="0" y="5051780"/>
                  </a:lnTo>
                  <a:lnTo>
                    <a:pt x="0" y="0"/>
                  </a:lnTo>
                  <a:close/>
                </a:path>
              </a:pathLst>
            </a:custGeom>
            <a:blipFill>
              <a:blip>
                <a:alphaModFix amt="15000"/>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18" name="Group 18">
              <a:extLst>
                <a:ext uri="{FF2B5EF4-FFF2-40B4-BE49-F238E27FC236}">
                  <a16:creationId xmlns:a16="http://schemas.microsoft.com/office/drawing/2014/main" id="{A689613D-A017-9242-190D-88D1574BDDAA}"/>
                </a:ext>
              </a:extLst>
            </p:cNvPr>
            <p:cNvGrpSpPr/>
            <p:nvPr/>
          </p:nvGrpSpPr>
          <p:grpSpPr>
            <a:xfrm>
              <a:off x="1311650" y="1311650"/>
              <a:ext cx="2428480" cy="2428480"/>
              <a:chOff x="0" y="0"/>
              <a:chExt cx="812800" cy="812800"/>
            </a:xfrm>
          </p:grpSpPr>
          <p:sp>
            <p:nvSpPr>
              <p:cNvPr id="19" name="Freeform 19">
                <a:extLst>
                  <a:ext uri="{FF2B5EF4-FFF2-40B4-BE49-F238E27FC236}">
                    <a16:creationId xmlns:a16="http://schemas.microsoft.com/office/drawing/2014/main" id="{D8355E03-8BFA-02EE-0F89-B674DA98C97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CCC56"/>
              </a:solidFill>
            </p:spPr>
            <p:txBody>
              <a:bodyPr/>
              <a:lstStyle/>
              <a:p>
                <a:endParaRPr lang="en-US"/>
              </a:p>
            </p:txBody>
          </p:sp>
          <p:sp>
            <p:nvSpPr>
              <p:cNvPr id="20" name="TextBox 20">
                <a:extLst>
                  <a:ext uri="{FF2B5EF4-FFF2-40B4-BE49-F238E27FC236}">
                    <a16:creationId xmlns:a16="http://schemas.microsoft.com/office/drawing/2014/main" id="{9DEBCCAE-9914-AA73-DAF0-76DB6BE6E044}"/>
                  </a:ext>
                </a:extLst>
              </p:cNvPr>
              <p:cNvSpPr txBox="1"/>
              <p:nvPr/>
            </p:nvSpPr>
            <p:spPr>
              <a:xfrm>
                <a:off x="76200" y="9525"/>
                <a:ext cx="660400" cy="727075"/>
              </a:xfrm>
              <a:prstGeom prst="rect">
                <a:avLst/>
              </a:prstGeom>
            </p:spPr>
            <p:txBody>
              <a:bodyPr lIns="50800" tIns="50800" rIns="50800" bIns="50800" rtlCol="0" anchor="ctr"/>
              <a:lstStyle/>
              <a:p>
                <a:pPr algn="ctr">
                  <a:lnSpc>
                    <a:spcPts val="3750"/>
                  </a:lnSpc>
                </a:pPr>
                <a:endParaRPr/>
              </a:p>
            </p:txBody>
          </p:sp>
        </p:grpSp>
        <p:sp>
          <p:nvSpPr>
            <p:cNvPr id="21" name="Freeform 21">
              <a:extLst>
                <a:ext uri="{FF2B5EF4-FFF2-40B4-BE49-F238E27FC236}">
                  <a16:creationId xmlns:a16="http://schemas.microsoft.com/office/drawing/2014/main" id="{C080F0C1-06C1-75C1-7269-38C512065E7A}"/>
                </a:ext>
              </a:extLst>
            </p:cNvPr>
            <p:cNvSpPr/>
            <p:nvPr/>
          </p:nvSpPr>
          <p:spPr>
            <a:xfrm>
              <a:off x="1652236" y="1585213"/>
              <a:ext cx="1747307" cy="1881354"/>
            </a:xfrm>
            <a:custGeom>
              <a:avLst/>
              <a:gdLst/>
              <a:ahLst/>
              <a:cxnLst/>
              <a:rect l="l" t="t" r="r" b="b"/>
              <a:pathLst>
                <a:path w="1747307" h="1881354">
                  <a:moveTo>
                    <a:pt x="0" y="0"/>
                  </a:moveTo>
                  <a:lnTo>
                    <a:pt x="1747308" y="0"/>
                  </a:lnTo>
                  <a:lnTo>
                    <a:pt x="1747308" y="1881354"/>
                  </a:lnTo>
                  <a:lnTo>
                    <a:pt x="0" y="1881354"/>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en-US"/>
            </a:p>
          </p:txBody>
        </p:sp>
      </p:grpSp>
      <p:grpSp>
        <p:nvGrpSpPr>
          <p:cNvPr id="22" name="Group 22">
            <a:extLst>
              <a:ext uri="{FF2B5EF4-FFF2-40B4-BE49-F238E27FC236}">
                <a16:creationId xmlns:a16="http://schemas.microsoft.com/office/drawing/2014/main" id="{E11670FE-E319-68BC-9F97-DF0DCF7F79BB}"/>
              </a:ext>
            </a:extLst>
          </p:cNvPr>
          <p:cNvGrpSpPr/>
          <p:nvPr/>
        </p:nvGrpSpPr>
        <p:grpSpPr>
          <a:xfrm>
            <a:off x="4668562" y="2818321"/>
            <a:ext cx="3788835" cy="3788835"/>
            <a:chOff x="0" y="0"/>
            <a:chExt cx="5051780" cy="5051780"/>
          </a:xfrm>
        </p:grpSpPr>
        <p:sp>
          <p:nvSpPr>
            <p:cNvPr id="23" name="Freeform 23">
              <a:extLst>
                <a:ext uri="{FF2B5EF4-FFF2-40B4-BE49-F238E27FC236}">
                  <a16:creationId xmlns:a16="http://schemas.microsoft.com/office/drawing/2014/main" id="{1AA16D37-DFBF-1085-9108-91778039AAAE}"/>
                </a:ext>
              </a:extLst>
            </p:cNvPr>
            <p:cNvSpPr/>
            <p:nvPr/>
          </p:nvSpPr>
          <p:spPr>
            <a:xfrm>
              <a:off x="0" y="0"/>
              <a:ext cx="5051780" cy="5051780"/>
            </a:xfrm>
            <a:custGeom>
              <a:avLst/>
              <a:gdLst/>
              <a:ahLst/>
              <a:cxnLst/>
              <a:rect l="l" t="t" r="r" b="b"/>
              <a:pathLst>
                <a:path w="5051780" h="5051780">
                  <a:moveTo>
                    <a:pt x="0" y="0"/>
                  </a:moveTo>
                  <a:lnTo>
                    <a:pt x="5051780" y="0"/>
                  </a:lnTo>
                  <a:lnTo>
                    <a:pt x="5051780" y="5051780"/>
                  </a:lnTo>
                  <a:lnTo>
                    <a:pt x="0" y="5051780"/>
                  </a:lnTo>
                  <a:lnTo>
                    <a:pt x="0" y="0"/>
                  </a:lnTo>
                  <a:close/>
                </a:path>
              </a:pathLst>
            </a:custGeom>
            <a:blipFill>
              <a:blip>
                <a:alphaModFix amt="15000"/>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24" name="Group 24">
              <a:extLst>
                <a:ext uri="{FF2B5EF4-FFF2-40B4-BE49-F238E27FC236}">
                  <a16:creationId xmlns:a16="http://schemas.microsoft.com/office/drawing/2014/main" id="{AE514DD5-CE56-363F-CFE7-38472AEDCAA0}"/>
                </a:ext>
              </a:extLst>
            </p:cNvPr>
            <p:cNvGrpSpPr/>
            <p:nvPr/>
          </p:nvGrpSpPr>
          <p:grpSpPr>
            <a:xfrm>
              <a:off x="1311650" y="1311650"/>
              <a:ext cx="2428480" cy="2428480"/>
              <a:chOff x="0" y="0"/>
              <a:chExt cx="812800" cy="812800"/>
            </a:xfrm>
          </p:grpSpPr>
          <p:sp>
            <p:nvSpPr>
              <p:cNvPr id="25" name="Freeform 25">
                <a:extLst>
                  <a:ext uri="{FF2B5EF4-FFF2-40B4-BE49-F238E27FC236}">
                    <a16:creationId xmlns:a16="http://schemas.microsoft.com/office/drawing/2014/main" id="{266FA2AC-C0B2-42AA-1445-0E00738CF98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1B8CD"/>
              </a:solidFill>
            </p:spPr>
            <p:txBody>
              <a:bodyPr/>
              <a:lstStyle/>
              <a:p>
                <a:endParaRPr lang="en-US"/>
              </a:p>
            </p:txBody>
          </p:sp>
          <p:sp>
            <p:nvSpPr>
              <p:cNvPr id="26" name="TextBox 26">
                <a:extLst>
                  <a:ext uri="{FF2B5EF4-FFF2-40B4-BE49-F238E27FC236}">
                    <a16:creationId xmlns:a16="http://schemas.microsoft.com/office/drawing/2014/main" id="{7A3681B1-6D1C-6041-4353-3CA0BAFAA218}"/>
                  </a:ext>
                </a:extLst>
              </p:cNvPr>
              <p:cNvSpPr txBox="1"/>
              <p:nvPr/>
            </p:nvSpPr>
            <p:spPr>
              <a:xfrm>
                <a:off x="76200" y="9525"/>
                <a:ext cx="660400" cy="727075"/>
              </a:xfrm>
              <a:prstGeom prst="rect">
                <a:avLst/>
              </a:prstGeom>
            </p:spPr>
            <p:txBody>
              <a:bodyPr lIns="50800" tIns="50800" rIns="50800" bIns="50800" rtlCol="0" anchor="ctr"/>
              <a:lstStyle/>
              <a:p>
                <a:pPr algn="ctr">
                  <a:lnSpc>
                    <a:spcPts val="3750"/>
                  </a:lnSpc>
                </a:pPr>
                <a:endParaRPr/>
              </a:p>
            </p:txBody>
          </p:sp>
        </p:grpSp>
        <p:sp>
          <p:nvSpPr>
            <p:cNvPr id="27" name="Freeform 27">
              <a:extLst>
                <a:ext uri="{FF2B5EF4-FFF2-40B4-BE49-F238E27FC236}">
                  <a16:creationId xmlns:a16="http://schemas.microsoft.com/office/drawing/2014/main" id="{9D52BF22-B9CD-6A24-A4FA-5843506B7E63}"/>
                </a:ext>
              </a:extLst>
            </p:cNvPr>
            <p:cNvSpPr/>
            <p:nvPr/>
          </p:nvSpPr>
          <p:spPr>
            <a:xfrm>
              <a:off x="1783148" y="1733709"/>
              <a:ext cx="1497222" cy="1584362"/>
            </a:xfrm>
            <a:custGeom>
              <a:avLst/>
              <a:gdLst/>
              <a:ahLst/>
              <a:cxnLst/>
              <a:rect l="l" t="t" r="r" b="b"/>
              <a:pathLst>
                <a:path w="1497222" h="1584362">
                  <a:moveTo>
                    <a:pt x="0" y="0"/>
                  </a:moveTo>
                  <a:lnTo>
                    <a:pt x="1497222" y="0"/>
                  </a:lnTo>
                  <a:lnTo>
                    <a:pt x="1497222" y="1584362"/>
                  </a:lnTo>
                  <a:lnTo>
                    <a:pt x="0" y="1584362"/>
                  </a:lnTo>
                  <a:lnTo>
                    <a:pt x="0" y="0"/>
                  </a:lnTo>
                  <a:close/>
                </a:path>
              </a:pathLst>
            </a:custGeom>
            <a:blipFill>
              <a:blip>
                <a:extLst>
                  <a:ext uri="{96DAC541-7B7A-43D3-8B79-37D633B846F1}">
                    <asvg:svgBlip xmlns:asvg="http://schemas.microsoft.com/office/drawing/2016/SVG/main" r:embed="rId12"/>
                  </a:ext>
                </a:extLst>
              </a:blip>
              <a:stretch>
                <a:fillRect/>
              </a:stretch>
            </a:blipFill>
          </p:spPr>
          <p:txBody>
            <a:bodyPr/>
            <a:lstStyle/>
            <a:p>
              <a:endParaRPr lang="en-US"/>
            </a:p>
          </p:txBody>
        </p:sp>
      </p:grpSp>
      <p:grpSp>
        <p:nvGrpSpPr>
          <p:cNvPr id="28" name="Group 28">
            <a:extLst>
              <a:ext uri="{FF2B5EF4-FFF2-40B4-BE49-F238E27FC236}">
                <a16:creationId xmlns:a16="http://schemas.microsoft.com/office/drawing/2014/main" id="{2F78B9F7-8CF8-499B-67A6-26D651BBE024}"/>
              </a:ext>
            </a:extLst>
          </p:cNvPr>
          <p:cNvGrpSpPr/>
          <p:nvPr/>
        </p:nvGrpSpPr>
        <p:grpSpPr>
          <a:xfrm>
            <a:off x="9443700" y="2607467"/>
            <a:ext cx="3788835" cy="3788835"/>
            <a:chOff x="0" y="0"/>
            <a:chExt cx="5051780" cy="5051780"/>
          </a:xfrm>
        </p:grpSpPr>
        <p:sp>
          <p:nvSpPr>
            <p:cNvPr id="29" name="Freeform 29">
              <a:extLst>
                <a:ext uri="{FF2B5EF4-FFF2-40B4-BE49-F238E27FC236}">
                  <a16:creationId xmlns:a16="http://schemas.microsoft.com/office/drawing/2014/main" id="{5B53B711-D3F9-48D4-C49E-C69AC1A1487D}"/>
                </a:ext>
              </a:extLst>
            </p:cNvPr>
            <p:cNvSpPr/>
            <p:nvPr/>
          </p:nvSpPr>
          <p:spPr>
            <a:xfrm>
              <a:off x="0" y="0"/>
              <a:ext cx="5051780" cy="5051780"/>
            </a:xfrm>
            <a:custGeom>
              <a:avLst/>
              <a:gdLst/>
              <a:ahLst/>
              <a:cxnLst/>
              <a:rect l="l" t="t" r="r" b="b"/>
              <a:pathLst>
                <a:path w="5051780" h="5051780">
                  <a:moveTo>
                    <a:pt x="0" y="0"/>
                  </a:moveTo>
                  <a:lnTo>
                    <a:pt x="5051780" y="0"/>
                  </a:lnTo>
                  <a:lnTo>
                    <a:pt x="5051780" y="5051780"/>
                  </a:lnTo>
                  <a:lnTo>
                    <a:pt x="0" y="5051780"/>
                  </a:lnTo>
                  <a:lnTo>
                    <a:pt x="0" y="0"/>
                  </a:lnTo>
                  <a:close/>
                </a:path>
              </a:pathLst>
            </a:custGeom>
            <a:blipFill>
              <a:blip>
                <a:alphaModFix amt="15000"/>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30" name="Group 30">
              <a:extLst>
                <a:ext uri="{FF2B5EF4-FFF2-40B4-BE49-F238E27FC236}">
                  <a16:creationId xmlns:a16="http://schemas.microsoft.com/office/drawing/2014/main" id="{B41C4187-7CE6-E28B-740F-FED7ADAE9621}"/>
                </a:ext>
              </a:extLst>
            </p:cNvPr>
            <p:cNvGrpSpPr/>
            <p:nvPr/>
          </p:nvGrpSpPr>
          <p:grpSpPr>
            <a:xfrm>
              <a:off x="1310752" y="1311650"/>
              <a:ext cx="2428480" cy="2428480"/>
              <a:chOff x="0" y="0"/>
              <a:chExt cx="812800" cy="812800"/>
            </a:xfrm>
          </p:grpSpPr>
          <p:sp>
            <p:nvSpPr>
              <p:cNvPr id="31" name="Freeform 31">
                <a:extLst>
                  <a:ext uri="{FF2B5EF4-FFF2-40B4-BE49-F238E27FC236}">
                    <a16:creationId xmlns:a16="http://schemas.microsoft.com/office/drawing/2014/main" id="{ABE0BD77-5BC9-866F-31CB-B6573D62DAE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D656"/>
              </a:solidFill>
            </p:spPr>
            <p:txBody>
              <a:bodyPr/>
              <a:lstStyle/>
              <a:p>
                <a:endParaRPr lang="en-US"/>
              </a:p>
            </p:txBody>
          </p:sp>
          <p:sp>
            <p:nvSpPr>
              <p:cNvPr id="32" name="TextBox 32">
                <a:extLst>
                  <a:ext uri="{FF2B5EF4-FFF2-40B4-BE49-F238E27FC236}">
                    <a16:creationId xmlns:a16="http://schemas.microsoft.com/office/drawing/2014/main" id="{FDD094DD-E18A-4679-A13C-A7BF92449672}"/>
                  </a:ext>
                </a:extLst>
              </p:cNvPr>
              <p:cNvSpPr txBox="1"/>
              <p:nvPr/>
            </p:nvSpPr>
            <p:spPr>
              <a:xfrm>
                <a:off x="76200" y="9525"/>
                <a:ext cx="660400" cy="727075"/>
              </a:xfrm>
              <a:prstGeom prst="rect">
                <a:avLst/>
              </a:prstGeom>
            </p:spPr>
            <p:txBody>
              <a:bodyPr lIns="50800" tIns="50800" rIns="50800" bIns="50800" rtlCol="0" anchor="ctr"/>
              <a:lstStyle/>
              <a:p>
                <a:pPr algn="ctr">
                  <a:lnSpc>
                    <a:spcPts val="3750"/>
                  </a:lnSpc>
                </a:pPr>
                <a:endParaRPr/>
              </a:p>
            </p:txBody>
          </p:sp>
        </p:grpSp>
        <p:sp>
          <p:nvSpPr>
            <p:cNvPr id="33" name="Freeform 33">
              <a:extLst>
                <a:ext uri="{FF2B5EF4-FFF2-40B4-BE49-F238E27FC236}">
                  <a16:creationId xmlns:a16="http://schemas.microsoft.com/office/drawing/2014/main" id="{5A0C3FFA-981B-DF62-C2C7-1222CF4B1D5D}"/>
                </a:ext>
              </a:extLst>
            </p:cNvPr>
            <p:cNvSpPr/>
            <p:nvPr/>
          </p:nvSpPr>
          <p:spPr>
            <a:xfrm>
              <a:off x="1767051" y="1695069"/>
              <a:ext cx="1517678" cy="1686309"/>
            </a:xfrm>
            <a:custGeom>
              <a:avLst/>
              <a:gdLst/>
              <a:ahLst/>
              <a:cxnLst/>
              <a:rect l="l" t="t" r="r" b="b"/>
              <a:pathLst>
                <a:path w="1517678" h="1686309">
                  <a:moveTo>
                    <a:pt x="0" y="0"/>
                  </a:moveTo>
                  <a:lnTo>
                    <a:pt x="1517678" y="0"/>
                  </a:lnTo>
                  <a:lnTo>
                    <a:pt x="1517678" y="1686309"/>
                  </a:lnTo>
                  <a:lnTo>
                    <a:pt x="0" y="1686309"/>
                  </a:lnTo>
                  <a:lnTo>
                    <a:pt x="0" y="0"/>
                  </a:lnTo>
                  <a:close/>
                </a:path>
              </a:pathLst>
            </a:custGeom>
            <a:blipFill>
              <a:blip>
                <a:extLst>
                  <a:ext uri="{96DAC541-7B7A-43D3-8B79-37D633B846F1}">
                    <asvg:svgBlip xmlns:asvg="http://schemas.microsoft.com/office/drawing/2016/SVG/main" r:embed="rId13"/>
                  </a:ext>
                </a:extLst>
              </a:blip>
              <a:stretch>
                <a:fillRect/>
              </a:stretch>
            </a:blipFill>
          </p:spPr>
          <p:txBody>
            <a:bodyPr/>
            <a:lstStyle/>
            <a:p>
              <a:endParaRPr lang="en-US"/>
            </a:p>
          </p:txBody>
        </p:sp>
      </p:grpSp>
      <p:grpSp>
        <p:nvGrpSpPr>
          <p:cNvPr id="34" name="Group 34">
            <a:extLst>
              <a:ext uri="{FF2B5EF4-FFF2-40B4-BE49-F238E27FC236}">
                <a16:creationId xmlns:a16="http://schemas.microsoft.com/office/drawing/2014/main" id="{09611014-D969-99F0-1C1A-B6A9F9A3516E}"/>
              </a:ext>
            </a:extLst>
          </p:cNvPr>
          <p:cNvGrpSpPr/>
          <p:nvPr/>
        </p:nvGrpSpPr>
        <p:grpSpPr>
          <a:xfrm>
            <a:off x="14214719" y="2859685"/>
            <a:ext cx="3788835" cy="3788835"/>
            <a:chOff x="0" y="0"/>
            <a:chExt cx="5051780" cy="5051780"/>
          </a:xfrm>
        </p:grpSpPr>
        <p:sp>
          <p:nvSpPr>
            <p:cNvPr id="35" name="Freeform 35">
              <a:extLst>
                <a:ext uri="{FF2B5EF4-FFF2-40B4-BE49-F238E27FC236}">
                  <a16:creationId xmlns:a16="http://schemas.microsoft.com/office/drawing/2014/main" id="{05DED33A-9F3E-CCFF-2E6E-4336CBC14852}"/>
                </a:ext>
              </a:extLst>
            </p:cNvPr>
            <p:cNvSpPr/>
            <p:nvPr/>
          </p:nvSpPr>
          <p:spPr>
            <a:xfrm>
              <a:off x="0" y="0"/>
              <a:ext cx="5051780" cy="5051780"/>
            </a:xfrm>
            <a:custGeom>
              <a:avLst/>
              <a:gdLst/>
              <a:ahLst/>
              <a:cxnLst/>
              <a:rect l="l" t="t" r="r" b="b"/>
              <a:pathLst>
                <a:path w="5051780" h="5051780">
                  <a:moveTo>
                    <a:pt x="0" y="0"/>
                  </a:moveTo>
                  <a:lnTo>
                    <a:pt x="5051780" y="0"/>
                  </a:lnTo>
                  <a:lnTo>
                    <a:pt x="5051780" y="5051780"/>
                  </a:lnTo>
                  <a:lnTo>
                    <a:pt x="0" y="5051780"/>
                  </a:lnTo>
                  <a:lnTo>
                    <a:pt x="0" y="0"/>
                  </a:lnTo>
                  <a:close/>
                </a:path>
              </a:pathLst>
            </a:custGeom>
            <a:blipFill>
              <a:blip>
                <a:alphaModFix amt="15000"/>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36" name="Group 36">
              <a:extLst>
                <a:ext uri="{FF2B5EF4-FFF2-40B4-BE49-F238E27FC236}">
                  <a16:creationId xmlns:a16="http://schemas.microsoft.com/office/drawing/2014/main" id="{1474037D-C620-BBAD-9B89-74144ABFE906}"/>
                </a:ext>
              </a:extLst>
            </p:cNvPr>
            <p:cNvGrpSpPr/>
            <p:nvPr/>
          </p:nvGrpSpPr>
          <p:grpSpPr>
            <a:xfrm>
              <a:off x="1311650" y="1307130"/>
              <a:ext cx="2428480" cy="2428480"/>
              <a:chOff x="0" y="0"/>
              <a:chExt cx="812800" cy="812800"/>
            </a:xfrm>
          </p:grpSpPr>
          <p:sp>
            <p:nvSpPr>
              <p:cNvPr id="37" name="Freeform 37">
                <a:extLst>
                  <a:ext uri="{FF2B5EF4-FFF2-40B4-BE49-F238E27FC236}">
                    <a16:creationId xmlns:a16="http://schemas.microsoft.com/office/drawing/2014/main" id="{E16BF725-7376-76D1-6DB6-09F2D6A4145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F2361"/>
              </a:solidFill>
            </p:spPr>
            <p:txBody>
              <a:bodyPr/>
              <a:lstStyle/>
              <a:p>
                <a:endParaRPr lang="en-US"/>
              </a:p>
            </p:txBody>
          </p:sp>
          <p:sp>
            <p:nvSpPr>
              <p:cNvPr id="38" name="TextBox 38">
                <a:extLst>
                  <a:ext uri="{FF2B5EF4-FFF2-40B4-BE49-F238E27FC236}">
                    <a16:creationId xmlns:a16="http://schemas.microsoft.com/office/drawing/2014/main" id="{E857626F-7BBF-3B7A-D0C2-5E30EB911AE0}"/>
                  </a:ext>
                </a:extLst>
              </p:cNvPr>
              <p:cNvSpPr txBox="1"/>
              <p:nvPr/>
            </p:nvSpPr>
            <p:spPr>
              <a:xfrm>
                <a:off x="76200" y="9525"/>
                <a:ext cx="660400" cy="727075"/>
              </a:xfrm>
              <a:prstGeom prst="rect">
                <a:avLst/>
              </a:prstGeom>
            </p:spPr>
            <p:txBody>
              <a:bodyPr lIns="50800" tIns="50800" rIns="50800" bIns="50800" rtlCol="0" anchor="ctr"/>
              <a:lstStyle/>
              <a:p>
                <a:pPr algn="ctr">
                  <a:lnSpc>
                    <a:spcPts val="3750"/>
                  </a:lnSpc>
                </a:pPr>
                <a:endParaRPr/>
              </a:p>
            </p:txBody>
          </p:sp>
        </p:grpSp>
        <p:sp>
          <p:nvSpPr>
            <p:cNvPr id="39" name="Freeform 39">
              <a:extLst>
                <a:ext uri="{FF2B5EF4-FFF2-40B4-BE49-F238E27FC236}">
                  <a16:creationId xmlns:a16="http://schemas.microsoft.com/office/drawing/2014/main" id="{AA2F9FD0-AD8D-6CE7-755C-57CFAAC2F690}"/>
                </a:ext>
              </a:extLst>
            </p:cNvPr>
            <p:cNvSpPr/>
            <p:nvPr/>
          </p:nvSpPr>
          <p:spPr>
            <a:xfrm>
              <a:off x="1623375" y="1641043"/>
              <a:ext cx="1805030" cy="1872923"/>
            </a:xfrm>
            <a:custGeom>
              <a:avLst/>
              <a:gdLst/>
              <a:ahLst/>
              <a:cxnLst/>
              <a:rect l="l" t="t" r="r" b="b"/>
              <a:pathLst>
                <a:path w="1805030" h="1872923">
                  <a:moveTo>
                    <a:pt x="0" y="0"/>
                  </a:moveTo>
                  <a:lnTo>
                    <a:pt x="1805030" y="0"/>
                  </a:lnTo>
                  <a:lnTo>
                    <a:pt x="1805030" y="1872923"/>
                  </a:lnTo>
                  <a:lnTo>
                    <a:pt x="0" y="1872923"/>
                  </a:lnTo>
                  <a:lnTo>
                    <a:pt x="0" y="0"/>
                  </a:lnTo>
                  <a:close/>
                </a:path>
              </a:pathLst>
            </a:custGeom>
            <a:blipFill>
              <a:blip>
                <a:extLst>
                  <a:ext uri="{96DAC541-7B7A-43D3-8B79-37D633B846F1}">
                    <asvg:svgBlip xmlns:asvg="http://schemas.microsoft.com/office/drawing/2016/SVG/main" r:embed="rId14"/>
                  </a:ext>
                </a:extLst>
              </a:blip>
              <a:stretch>
                <a:fillRect/>
              </a:stretch>
            </a:blipFill>
          </p:spPr>
          <p:txBody>
            <a:bodyPr/>
            <a:lstStyle/>
            <a:p>
              <a:endParaRPr lang="en-US"/>
            </a:p>
          </p:txBody>
        </p:sp>
      </p:grpSp>
      <p:sp>
        <p:nvSpPr>
          <p:cNvPr id="40" name="TextBox 40">
            <a:extLst>
              <a:ext uri="{FF2B5EF4-FFF2-40B4-BE49-F238E27FC236}">
                <a16:creationId xmlns:a16="http://schemas.microsoft.com/office/drawing/2014/main" id="{3E04FC7B-8521-B82C-AEB0-AAB2B3390183}"/>
              </a:ext>
            </a:extLst>
          </p:cNvPr>
          <p:cNvSpPr txBox="1"/>
          <p:nvPr/>
        </p:nvSpPr>
        <p:spPr>
          <a:xfrm>
            <a:off x="92726" y="8008697"/>
            <a:ext cx="3386031" cy="514350"/>
          </a:xfrm>
          <a:prstGeom prst="rect">
            <a:avLst/>
          </a:prstGeom>
        </p:spPr>
        <p:txBody>
          <a:bodyPr lIns="0" tIns="0" rIns="0" bIns="0" rtlCol="0" anchor="t">
            <a:spAutoFit/>
          </a:bodyPr>
          <a:lstStyle/>
          <a:p>
            <a:pPr algn="ctr">
              <a:lnSpc>
                <a:spcPts val="4200"/>
              </a:lnSpc>
            </a:pPr>
            <a:r>
              <a:rPr lang="en-US" sz="3000" b="1">
                <a:solidFill>
                  <a:srgbClr val="23403D"/>
                </a:solidFill>
                <a:latin typeface="Chakra Petch Bold"/>
                <a:ea typeface="Chakra Petch Bold"/>
                <a:cs typeface="Chakra Petch Bold"/>
                <a:sym typeface="Chakra Petch Bold"/>
              </a:rPr>
              <a:t>ALIGN</a:t>
            </a:r>
          </a:p>
        </p:txBody>
      </p:sp>
      <p:sp>
        <p:nvSpPr>
          <p:cNvPr id="41" name="TextBox 41">
            <a:extLst>
              <a:ext uri="{FF2B5EF4-FFF2-40B4-BE49-F238E27FC236}">
                <a16:creationId xmlns:a16="http://schemas.microsoft.com/office/drawing/2014/main" id="{2C0F8750-6D34-5913-A4DA-3C9EC91EF7B7}"/>
              </a:ext>
            </a:extLst>
          </p:cNvPr>
          <p:cNvSpPr txBox="1"/>
          <p:nvPr/>
        </p:nvSpPr>
        <p:spPr>
          <a:xfrm>
            <a:off x="294128" y="8654634"/>
            <a:ext cx="3386031" cy="412750"/>
          </a:xfrm>
          <a:prstGeom prst="rect">
            <a:avLst/>
          </a:prstGeom>
        </p:spPr>
        <p:txBody>
          <a:bodyPr lIns="0" tIns="0" rIns="0" bIns="0" rtlCol="0" anchor="t">
            <a:spAutoFit/>
          </a:bodyPr>
          <a:lstStyle/>
          <a:p>
            <a:pPr algn="ctr">
              <a:lnSpc>
                <a:spcPts val="3499"/>
              </a:lnSpc>
            </a:pPr>
            <a:r>
              <a:rPr lang="en-US" sz="2499" spc="12">
                <a:solidFill>
                  <a:srgbClr val="23403D"/>
                </a:solidFill>
                <a:latin typeface="TT Norms"/>
                <a:ea typeface="TT Norms"/>
                <a:cs typeface="TT Norms"/>
                <a:sym typeface="TT Norms"/>
              </a:rPr>
              <a:t>September 1st, 2025</a:t>
            </a:r>
          </a:p>
        </p:txBody>
      </p:sp>
      <p:sp>
        <p:nvSpPr>
          <p:cNvPr id="42" name="TextBox 42">
            <a:extLst>
              <a:ext uri="{FF2B5EF4-FFF2-40B4-BE49-F238E27FC236}">
                <a16:creationId xmlns:a16="http://schemas.microsoft.com/office/drawing/2014/main" id="{6114DE68-237F-6192-98F1-4096B4A092E3}"/>
              </a:ext>
            </a:extLst>
          </p:cNvPr>
          <p:cNvSpPr txBox="1"/>
          <p:nvPr/>
        </p:nvSpPr>
        <p:spPr>
          <a:xfrm>
            <a:off x="4869964" y="7207450"/>
            <a:ext cx="3386031" cy="514350"/>
          </a:xfrm>
          <a:prstGeom prst="rect">
            <a:avLst/>
          </a:prstGeom>
        </p:spPr>
        <p:txBody>
          <a:bodyPr lIns="0" tIns="0" rIns="0" bIns="0" rtlCol="0" anchor="t">
            <a:spAutoFit/>
          </a:bodyPr>
          <a:lstStyle/>
          <a:p>
            <a:pPr algn="ctr">
              <a:lnSpc>
                <a:spcPts val="4200"/>
              </a:lnSpc>
            </a:pPr>
            <a:r>
              <a:rPr lang="en-US" sz="3000" b="1">
                <a:solidFill>
                  <a:srgbClr val="23403D"/>
                </a:solidFill>
                <a:latin typeface="Chakra Petch Bold"/>
                <a:ea typeface="Chakra Petch Bold"/>
                <a:cs typeface="Chakra Petch Bold"/>
                <a:sym typeface="Chakra Petch Bold"/>
              </a:rPr>
              <a:t>PREPARE</a:t>
            </a:r>
          </a:p>
        </p:txBody>
      </p:sp>
      <p:sp>
        <p:nvSpPr>
          <p:cNvPr id="43" name="TextBox 43">
            <a:extLst>
              <a:ext uri="{FF2B5EF4-FFF2-40B4-BE49-F238E27FC236}">
                <a16:creationId xmlns:a16="http://schemas.microsoft.com/office/drawing/2014/main" id="{112E4272-DE60-9C26-CA21-B2EBCA79CB8E}"/>
              </a:ext>
            </a:extLst>
          </p:cNvPr>
          <p:cNvSpPr txBox="1"/>
          <p:nvPr/>
        </p:nvSpPr>
        <p:spPr>
          <a:xfrm>
            <a:off x="4869964" y="7884036"/>
            <a:ext cx="3386031" cy="412750"/>
          </a:xfrm>
          <a:prstGeom prst="rect">
            <a:avLst/>
          </a:prstGeom>
        </p:spPr>
        <p:txBody>
          <a:bodyPr lIns="0" tIns="0" rIns="0" bIns="0" rtlCol="0" anchor="t">
            <a:spAutoFit/>
          </a:bodyPr>
          <a:lstStyle/>
          <a:p>
            <a:pPr algn="ctr">
              <a:lnSpc>
                <a:spcPts val="3499"/>
              </a:lnSpc>
            </a:pPr>
            <a:r>
              <a:rPr lang="en-US" sz="2499" spc="12">
                <a:solidFill>
                  <a:srgbClr val="23403D"/>
                </a:solidFill>
                <a:latin typeface="TT Norms"/>
                <a:ea typeface="TT Norms"/>
                <a:cs typeface="TT Norms"/>
                <a:sym typeface="TT Norms"/>
              </a:rPr>
              <a:t>September  9th, 2025</a:t>
            </a:r>
          </a:p>
        </p:txBody>
      </p:sp>
      <p:sp>
        <p:nvSpPr>
          <p:cNvPr id="44" name="TextBox 44">
            <a:extLst>
              <a:ext uri="{FF2B5EF4-FFF2-40B4-BE49-F238E27FC236}">
                <a16:creationId xmlns:a16="http://schemas.microsoft.com/office/drawing/2014/main" id="{37CDEB24-AF35-4E91-4050-D0B88C6413A4}"/>
              </a:ext>
            </a:extLst>
          </p:cNvPr>
          <p:cNvSpPr txBox="1"/>
          <p:nvPr/>
        </p:nvSpPr>
        <p:spPr>
          <a:xfrm>
            <a:off x="9644429" y="6881002"/>
            <a:ext cx="3386031" cy="514350"/>
          </a:xfrm>
          <a:prstGeom prst="rect">
            <a:avLst/>
          </a:prstGeom>
        </p:spPr>
        <p:txBody>
          <a:bodyPr lIns="0" tIns="0" rIns="0" bIns="0" rtlCol="0" anchor="t">
            <a:spAutoFit/>
          </a:bodyPr>
          <a:lstStyle/>
          <a:p>
            <a:pPr algn="ctr">
              <a:lnSpc>
                <a:spcPts val="4200"/>
              </a:lnSpc>
            </a:pPr>
            <a:r>
              <a:rPr lang="en-US" sz="3000" b="1">
                <a:solidFill>
                  <a:srgbClr val="23403D"/>
                </a:solidFill>
                <a:latin typeface="Chakra Petch Bold"/>
                <a:ea typeface="Chakra Petch Bold"/>
                <a:cs typeface="Chakra Petch Bold"/>
                <a:sym typeface="Chakra Petch Bold"/>
              </a:rPr>
              <a:t>SCHEDULE</a:t>
            </a:r>
          </a:p>
        </p:txBody>
      </p:sp>
      <p:sp>
        <p:nvSpPr>
          <p:cNvPr id="45" name="TextBox 45">
            <a:extLst>
              <a:ext uri="{FF2B5EF4-FFF2-40B4-BE49-F238E27FC236}">
                <a16:creationId xmlns:a16="http://schemas.microsoft.com/office/drawing/2014/main" id="{6C2E3A5B-9F9F-E62D-B4AF-5DBE7E82763C}"/>
              </a:ext>
            </a:extLst>
          </p:cNvPr>
          <p:cNvSpPr txBox="1"/>
          <p:nvPr/>
        </p:nvSpPr>
        <p:spPr>
          <a:xfrm>
            <a:off x="9644429" y="7557589"/>
            <a:ext cx="3386031" cy="412750"/>
          </a:xfrm>
          <a:prstGeom prst="rect">
            <a:avLst/>
          </a:prstGeom>
        </p:spPr>
        <p:txBody>
          <a:bodyPr lIns="0" tIns="0" rIns="0" bIns="0" rtlCol="0" anchor="t">
            <a:spAutoFit/>
          </a:bodyPr>
          <a:lstStyle/>
          <a:p>
            <a:pPr algn="ctr">
              <a:lnSpc>
                <a:spcPts val="3499"/>
              </a:lnSpc>
            </a:pPr>
            <a:r>
              <a:rPr lang="en-US" sz="2499" spc="12">
                <a:solidFill>
                  <a:srgbClr val="23403D"/>
                </a:solidFill>
                <a:latin typeface="TT Norms"/>
                <a:ea typeface="TT Norms"/>
                <a:cs typeface="TT Norms"/>
                <a:sym typeface="TT Norms"/>
              </a:rPr>
              <a:t>September 23rd, 2025</a:t>
            </a:r>
          </a:p>
        </p:txBody>
      </p:sp>
      <p:sp>
        <p:nvSpPr>
          <p:cNvPr id="46" name="TextBox 46">
            <a:extLst>
              <a:ext uri="{FF2B5EF4-FFF2-40B4-BE49-F238E27FC236}">
                <a16:creationId xmlns:a16="http://schemas.microsoft.com/office/drawing/2014/main" id="{711AA56E-372C-E286-B510-4FC4A5C6A56C}"/>
              </a:ext>
            </a:extLst>
          </p:cNvPr>
          <p:cNvSpPr txBox="1"/>
          <p:nvPr/>
        </p:nvSpPr>
        <p:spPr>
          <a:xfrm>
            <a:off x="14416121" y="7335588"/>
            <a:ext cx="3386031" cy="514350"/>
          </a:xfrm>
          <a:prstGeom prst="rect">
            <a:avLst/>
          </a:prstGeom>
        </p:spPr>
        <p:txBody>
          <a:bodyPr lIns="0" tIns="0" rIns="0" bIns="0" rtlCol="0" anchor="t">
            <a:spAutoFit/>
          </a:bodyPr>
          <a:lstStyle/>
          <a:p>
            <a:pPr algn="ctr">
              <a:lnSpc>
                <a:spcPts val="4200"/>
              </a:lnSpc>
            </a:pPr>
            <a:r>
              <a:rPr lang="en-US" sz="3000" b="1">
                <a:solidFill>
                  <a:srgbClr val="23403D"/>
                </a:solidFill>
                <a:latin typeface="Chakra Petch Bold"/>
                <a:ea typeface="Chakra Petch Bold"/>
                <a:cs typeface="Chakra Petch Bold"/>
                <a:sym typeface="Chakra Petch Bold"/>
              </a:rPr>
              <a:t>DELIVER</a:t>
            </a:r>
          </a:p>
        </p:txBody>
      </p:sp>
      <p:sp>
        <p:nvSpPr>
          <p:cNvPr id="47" name="TextBox 47">
            <a:extLst>
              <a:ext uri="{FF2B5EF4-FFF2-40B4-BE49-F238E27FC236}">
                <a16:creationId xmlns:a16="http://schemas.microsoft.com/office/drawing/2014/main" id="{C9C38C06-1E80-B9B6-98B9-9ED9A15B6DBC}"/>
              </a:ext>
            </a:extLst>
          </p:cNvPr>
          <p:cNvSpPr txBox="1"/>
          <p:nvPr/>
        </p:nvSpPr>
        <p:spPr>
          <a:xfrm>
            <a:off x="14416121" y="8012175"/>
            <a:ext cx="3386031" cy="412750"/>
          </a:xfrm>
          <a:prstGeom prst="rect">
            <a:avLst/>
          </a:prstGeom>
        </p:spPr>
        <p:txBody>
          <a:bodyPr lIns="0" tIns="0" rIns="0" bIns="0" rtlCol="0" anchor="t">
            <a:spAutoFit/>
          </a:bodyPr>
          <a:lstStyle/>
          <a:p>
            <a:pPr algn="ctr">
              <a:lnSpc>
                <a:spcPts val="3499"/>
              </a:lnSpc>
            </a:pPr>
            <a:r>
              <a:rPr lang="en-US" sz="2499" spc="12">
                <a:solidFill>
                  <a:srgbClr val="23403D"/>
                </a:solidFill>
                <a:latin typeface="TT Norms"/>
                <a:ea typeface="TT Norms"/>
                <a:cs typeface="TT Norms"/>
                <a:sym typeface="TT Norms"/>
              </a:rPr>
              <a:t>October 1st, 2025</a:t>
            </a:r>
          </a:p>
        </p:txBody>
      </p:sp>
      <p:sp>
        <p:nvSpPr>
          <p:cNvPr id="49" name="Freeform 49">
            <a:extLst>
              <a:ext uri="{FF2B5EF4-FFF2-40B4-BE49-F238E27FC236}">
                <a16:creationId xmlns:a16="http://schemas.microsoft.com/office/drawing/2014/main" id="{B84B53BC-3CA2-1CAF-50D8-B2B120E67162}"/>
              </a:ext>
            </a:extLst>
          </p:cNvPr>
          <p:cNvSpPr/>
          <p:nvPr/>
        </p:nvSpPr>
        <p:spPr>
          <a:xfrm>
            <a:off x="5310659" y="10041375"/>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0" name="Freeform 50">
            <a:extLst>
              <a:ext uri="{FF2B5EF4-FFF2-40B4-BE49-F238E27FC236}">
                <a16:creationId xmlns:a16="http://schemas.microsoft.com/office/drawing/2014/main" id="{72032A18-98E6-3CB7-F386-C87BB9FBD73D}"/>
              </a:ext>
            </a:extLst>
          </p:cNvPr>
          <p:cNvSpPr/>
          <p:nvPr/>
        </p:nvSpPr>
        <p:spPr>
          <a:xfrm rot="2203448">
            <a:off x="6746259" y="10182619"/>
            <a:ext cx="2401361" cy="2458731"/>
          </a:xfrm>
          <a:custGeom>
            <a:avLst/>
            <a:gdLst/>
            <a:ahLst/>
            <a:cxnLst/>
            <a:rect l="l" t="t" r="r" b="b"/>
            <a:pathLst>
              <a:path w="2401361" h="2458731">
                <a:moveTo>
                  <a:pt x="0" y="0"/>
                </a:moveTo>
                <a:lnTo>
                  <a:pt x="2401361" y="0"/>
                </a:lnTo>
                <a:lnTo>
                  <a:pt x="2401361" y="2458731"/>
                </a:lnTo>
                <a:lnTo>
                  <a:pt x="0" y="245873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0149FF33-8C01-F058-F2AC-CA8015080C15}"/>
              </a:ext>
            </a:extLst>
          </p:cNvPr>
          <p:cNvPicPr>
            <a:picLocks noChangeAspect="1"/>
          </p:cNvPicPr>
          <p:nvPr/>
        </p:nvPicPr>
        <p:blipFill>
          <a:blip r:embed="rId15"/>
          <a:stretch>
            <a:fillRect/>
          </a:stretch>
        </p:blipFill>
        <p:spPr>
          <a:xfrm>
            <a:off x="-544315" y="-419100"/>
            <a:ext cx="18334744" cy="9820914"/>
          </a:xfrm>
          <a:prstGeom prst="rect">
            <a:avLst/>
          </a:prstGeom>
        </p:spPr>
      </p:pic>
      <p:sp>
        <p:nvSpPr>
          <p:cNvPr id="54" name="TextBox 53">
            <a:extLst>
              <a:ext uri="{FF2B5EF4-FFF2-40B4-BE49-F238E27FC236}">
                <a16:creationId xmlns:a16="http://schemas.microsoft.com/office/drawing/2014/main" id="{1BDFD22B-3CF6-4288-FDA9-5840D6608F7C}"/>
              </a:ext>
            </a:extLst>
          </p:cNvPr>
          <p:cNvSpPr txBox="1"/>
          <p:nvPr/>
        </p:nvSpPr>
        <p:spPr>
          <a:xfrm>
            <a:off x="781927" y="9401814"/>
            <a:ext cx="17008501" cy="523220"/>
          </a:xfrm>
          <a:prstGeom prst="rect">
            <a:avLst/>
          </a:prstGeom>
          <a:noFill/>
        </p:spPr>
        <p:txBody>
          <a:bodyPr wrap="square" rtlCol="0">
            <a:spAutoFit/>
          </a:bodyPr>
          <a:lstStyle/>
          <a:p>
            <a:r>
              <a:rPr lang="en-US" sz="2800" dirty="0"/>
              <a:t>Reference: </a:t>
            </a:r>
            <a:r>
              <a:rPr lang="en-US" sz="2800" dirty="0">
                <a:hlinkClick r:id="rId16"/>
              </a:rPr>
              <a:t>Substance Abuse Laws, Regulations and Rules | Georgia Department of Administrative Services - DOAS</a:t>
            </a:r>
            <a:endParaRPr lang="en-US" sz="2800" dirty="0"/>
          </a:p>
        </p:txBody>
      </p:sp>
      <p:pic>
        <p:nvPicPr>
          <p:cNvPr id="55" name="JT-8 (2)">
            <a:hlinkClick r:id="" action="ppaction://media"/>
            <a:extLst>
              <a:ext uri="{FF2B5EF4-FFF2-40B4-BE49-F238E27FC236}">
                <a16:creationId xmlns:a16="http://schemas.microsoft.com/office/drawing/2014/main" id="{06EE5FB4-0BF0-04F3-ACE8-78C3FD1D862D}"/>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5981804" y="10466327"/>
            <a:ext cx="487363" cy="487363"/>
          </a:xfrm>
          <a:prstGeom prst="rect">
            <a:avLst/>
          </a:prstGeom>
        </p:spPr>
      </p:pic>
    </p:spTree>
    <p:extLst>
      <p:ext uri="{BB962C8B-B14F-4D97-AF65-F5344CB8AC3E}">
        <p14:creationId xmlns:p14="http://schemas.microsoft.com/office/powerpoint/2010/main" val="60435950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36" fill="hold"/>
                                        <p:tgtEl>
                                          <p:spTgt spid="5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4DF25-5AE1-F715-D45D-D58F9C4A0FFB}"/>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13137444-7439-E4F3-CFF3-9B5E49B2F517}"/>
              </a:ext>
            </a:extLst>
          </p:cNvPr>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a:extLst>
                <a:ext uri="{96DAC541-7B7A-43D3-8B79-37D633B846F1}">
                  <asvg:svgBlip xmlns:asvg="http://schemas.microsoft.com/office/drawing/2016/SVG/main" r:embed="rId6"/>
                </a:ext>
              </a:extLst>
            </a:blip>
            <a:stretch>
              <a:fillRect t="-290245"/>
            </a:stretch>
          </a:blipFill>
        </p:spPr>
        <p:txBody>
          <a:bodyPr/>
          <a:lstStyle/>
          <a:p>
            <a:endParaRPr lang="en-US"/>
          </a:p>
        </p:txBody>
      </p:sp>
      <p:grpSp>
        <p:nvGrpSpPr>
          <p:cNvPr id="4" name="Group 4">
            <a:extLst>
              <a:ext uri="{FF2B5EF4-FFF2-40B4-BE49-F238E27FC236}">
                <a16:creationId xmlns:a16="http://schemas.microsoft.com/office/drawing/2014/main" id="{E6446C6F-7246-800B-C398-FE1B036D9AC6}"/>
              </a:ext>
            </a:extLst>
          </p:cNvPr>
          <p:cNvGrpSpPr/>
          <p:nvPr/>
        </p:nvGrpSpPr>
        <p:grpSpPr>
          <a:xfrm>
            <a:off x="12801522" y="-1114950"/>
            <a:ext cx="7335291" cy="2801892"/>
            <a:chOff x="0" y="0"/>
            <a:chExt cx="930920" cy="355587"/>
          </a:xfrm>
        </p:grpSpPr>
        <p:sp>
          <p:nvSpPr>
            <p:cNvPr id="5" name="Freeform 5">
              <a:extLst>
                <a:ext uri="{FF2B5EF4-FFF2-40B4-BE49-F238E27FC236}">
                  <a16:creationId xmlns:a16="http://schemas.microsoft.com/office/drawing/2014/main" id="{D07CD05B-3B62-4B99-117F-1109EE4B52B4}"/>
                </a:ext>
              </a:extLst>
            </p:cNvPr>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9CCC56"/>
            </a:solidFill>
          </p:spPr>
          <p:txBody>
            <a:bodyPr/>
            <a:lstStyle/>
            <a:p>
              <a:endParaRPr lang="en-US"/>
            </a:p>
          </p:txBody>
        </p:sp>
        <p:sp>
          <p:nvSpPr>
            <p:cNvPr id="6" name="TextBox 6">
              <a:extLst>
                <a:ext uri="{FF2B5EF4-FFF2-40B4-BE49-F238E27FC236}">
                  <a16:creationId xmlns:a16="http://schemas.microsoft.com/office/drawing/2014/main" id="{4D825926-3BF8-FA98-BABF-64F8CFA4FAD2}"/>
                </a:ext>
              </a:extLst>
            </p:cNvPr>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a:p>
          </p:txBody>
        </p:sp>
      </p:grpSp>
      <p:sp>
        <p:nvSpPr>
          <p:cNvPr id="7" name="Freeform 7">
            <a:extLst>
              <a:ext uri="{FF2B5EF4-FFF2-40B4-BE49-F238E27FC236}">
                <a16:creationId xmlns:a16="http://schemas.microsoft.com/office/drawing/2014/main" id="{9F86A70F-C7ED-6062-00DF-FEFEDA8E5E65}"/>
              </a:ext>
            </a:extLst>
          </p:cNvPr>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8" name="Group 8">
            <a:extLst>
              <a:ext uri="{FF2B5EF4-FFF2-40B4-BE49-F238E27FC236}">
                <a16:creationId xmlns:a16="http://schemas.microsoft.com/office/drawing/2014/main" id="{721BD0AF-74E0-73B4-9052-35F7583D8D73}"/>
              </a:ext>
            </a:extLst>
          </p:cNvPr>
          <p:cNvGrpSpPr/>
          <p:nvPr/>
        </p:nvGrpSpPr>
        <p:grpSpPr>
          <a:xfrm>
            <a:off x="-2822215" y="-1659968"/>
            <a:ext cx="18379715" cy="3888558"/>
            <a:chOff x="0" y="0"/>
            <a:chExt cx="1673415" cy="354041"/>
          </a:xfrm>
        </p:grpSpPr>
        <p:sp>
          <p:nvSpPr>
            <p:cNvPr id="9" name="Freeform 9">
              <a:extLst>
                <a:ext uri="{FF2B5EF4-FFF2-40B4-BE49-F238E27FC236}">
                  <a16:creationId xmlns:a16="http://schemas.microsoft.com/office/drawing/2014/main" id="{30E59336-A537-4443-5933-6368E1D2BDA6}"/>
                </a:ext>
              </a:extLst>
            </p:cNvPr>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0A0EAE"/>
            </a:solidFill>
          </p:spPr>
          <p:txBody>
            <a:bodyPr/>
            <a:lstStyle/>
            <a:p>
              <a:endParaRPr lang="en-US"/>
            </a:p>
          </p:txBody>
        </p:sp>
        <p:sp>
          <p:nvSpPr>
            <p:cNvPr id="10" name="TextBox 10">
              <a:extLst>
                <a:ext uri="{FF2B5EF4-FFF2-40B4-BE49-F238E27FC236}">
                  <a16:creationId xmlns:a16="http://schemas.microsoft.com/office/drawing/2014/main" id="{88766ECC-6D2F-9FD0-5E2C-18E56554C0A5}"/>
                </a:ext>
              </a:extLst>
            </p:cNvPr>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a:p>
          </p:txBody>
        </p:sp>
      </p:grpSp>
      <p:sp>
        <p:nvSpPr>
          <p:cNvPr id="11" name="Freeform 11">
            <a:extLst>
              <a:ext uri="{FF2B5EF4-FFF2-40B4-BE49-F238E27FC236}">
                <a16:creationId xmlns:a16="http://schemas.microsoft.com/office/drawing/2014/main" id="{EA658BC1-47B8-D844-3B2C-0788E61FA1BD}"/>
              </a:ext>
            </a:extLst>
          </p:cNvPr>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a:alphaModFix amt="50000"/>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a:extLst>
              <a:ext uri="{FF2B5EF4-FFF2-40B4-BE49-F238E27FC236}">
                <a16:creationId xmlns:a16="http://schemas.microsoft.com/office/drawing/2014/main" id="{2AF0C8DD-0F5C-7F99-A1D1-7D31F57A1758}"/>
              </a:ext>
            </a:extLst>
          </p:cNvPr>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a:extLst>
              <a:ext uri="{FF2B5EF4-FFF2-40B4-BE49-F238E27FC236}">
                <a16:creationId xmlns:a16="http://schemas.microsoft.com/office/drawing/2014/main" id="{0965CBE9-EA70-556F-EC8E-794AB3864D94}"/>
              </a:ext>
            </a:extLst>
          </p:cNvPr>
          <p:cNvSpPr/>
          <p:nvPr/>
        </p:nvSpPr>
        <p:spPr>
          <a:xfrm rot="-3685790">
            <a:off x="3430100" y="3848253"/>
            <a:ext cx="1415857" cy="1613512"/>
          </a:xfrm>
          <a:custGeom>
            <a:avLst/>
            <a:gdLst/>
            <a:ahLst/>
            <a:cxnLst/>
            <a:rect l="l" t="t" r="r" b="b"/>
            <a:pathLst>
              <a:path w="1415857" h="1613512">
                <a:moveTo>
                  <a:pt x="0" y="0"/>
                </a:moveTo>
                <a:lnTo>
                  <a:pt x="1415856" y="0"/>
                </a:lnTo>
                <a:lnTo>
                  <a:pt x="1415856" y="1613512"/>
                </a:lnTo>
                <a:lnTo>
                  <a:pt x="0" y="1613512"/>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Freeform 14">
            <a:extLst>
              <a:ext uri="{FF2B5EF4-FFF2-40B4-BE49-F238E27FC236}">
                <a16:creationId xmlns:a16="http://schemas.microsoft.com/office/drawing/2014/main" id="{17D4B9CD-3222-A733-1C42-E372A5FACEBF}"/>
              </a:ext>
            </a:extLst>
          </p:cNvPr>
          <p:cNvSpPr/>
          <p:nvPr/>
        </p:nvSpPr>
        <p:spPr>
          <a:xfrm rot="-3685790">
            <a:off x="8239511" y="3356580"/>
            <a:ext cx="1415857" cy="1613512"/>
          </a:xfrm>
          <a:custGeom>
            <a:avLst/>
            <a:gdLst/>
            <a:ahLst/>
            <a:cxnLst/>
            <a:rect l="l" t="t" r="r" b="b"/>
            <a:pathLst>
              <a:path w="1415857" h="1613512">
                <a:moveTo>
                  <a:pt x="0" y="0"/>
                </a:moveTo>
                <a:lnTo>
                  <a:pt x="1415856" y="0"/>
                </a:lnTo>
                <a:lnTo>
                  <a:pt x="1415856" y="1613512"/>
                </a:lnTo>
                <a:lnTo>
                  <a:pt x="0" y="1613512"/>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Freeform 15">
            <a:extLst>
              <a:ext uri="{FF2B5EF4-FFF2-40B4-BE49-F238E27FC236}">
                <a16:creationId xmlns:a16="http://schemas.microsoft.com/office/drawing/2014/main" id="{84BA571B-C58A-B3B9-8EC8-9A61141FCD76}"/>
              </a:ext>
            </a:extLst>
          </p:cNvPr>
          <p:cNvSpPr/>
          <p:nvPr/>
        </p:nvSpPr>
        <p:spPr>
          <a:xfrm rot="-3605961">
            <a:off x="13058624" y="3356580"/>
            <a:ext cx="1415857" cy="1613512"/>
          </a:xfrm>
          <a:custGeom>
            <a:avLst/>
            <a:gdLst/>
            <a:ahLst/>
            <a:cxnLst/>
            <a:rect l="l" t="t" r="r" b="b"/>
            <a:pathLst>
              <a:path w="1415857" h="1613512">
                <a:moveTo>
                  <a:pt x="0" y="0"/>
                </a:moveTo>
                <a:lnTo>
                  <a:pt x="1415856" y="0"/>
                </a:lnTo>
                <a:lnTo>
                  <a:pt x="1415856" y="1613512"/>
                </a:lnTo>
                <a:lnTo>
                  <a:pt x="0" y="1613512"/>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16" name="Group 16">
            <a:extLst>
              <a:ext uri="{FF2B5EF4-FFF2-40B4-BE49-F238E27FC236}">
                <a16:creationId xmlns:a16="http://schemas.microsoft.com/office/drawing/2014/main" id="{3BF1B868-F78F-698A-A6CB-5C752610BB33}"/>
              </a:ext>
            </a:extLst>
          </p:cNvPr>
          <p:cNvGrpSpPr/>
          <p:nvPr/>
        </p:nvGrpSpPr>
        <p:grpSpPr>
          <a:xfrm>
            <a:off x="-108676" y="3603904"/>
            <a:ext cx="3788835" cy="3788835"/>
            <a:chOff x="0" y="0"/>
            <a:chExt cx="5051780" cy="5051780"/>
          </a:xfrm>
        </p:grpSpPr>
        <p:sp>
          <p:nvSpPr>
            <p:cNvPr id="17" name="Freeform 17">
              <a:extLst>
                <a:ext uri="{FF2B5EF4-FFF2-40B4-BE49-F238E27FC236}">
                  <a16:creationId xmlns:a16="http://schemas.microsoft.com/office/drawing/2014/main" id="{CBE02DA2-247C-B2D0-90A7-5C3761EFE982}"/>
                </a:ext>
              </a:extLst>
            </p:cNvPr>
            <p:cNvSpPr/>
            <p:nvPr/>
          </p:nvSpPr>
          <p:spPr>
            <a:xfrm>
              <a:off x="0" y="0"/>
              <a:ext cx="5051780" cy="5051780"/>
            </a:xfrm>
            <a:custGeom>
              <a:avLst/>
              <a:gdLst/>
              <a:ahLst/>
              <a:cxnLst/>
              <a:rect l="l" t="t" r="r" b="b"/>
              <a:pathLst>
                <a:path w="5051780" h="5051780">
                  <a:moveTo>
                    <a:pt x="0" y="0"/>
                  </a:moveTo>
                  <a:lnTo>
                    <a:pt x="5051780" y="0"/>
                  </a:lnTo>
                  <a:lnTo>
                    <a:pt x="5051780" y="5051780"/>
                  </a:lnTo>
                  <a:lnTo>
                    <a:pt x="0" y="5051780"/>
                  </a:lnTo>
                  <a:lnTo>
                    <a:pt x="0" y="0"/>
                  </a:lnTo>
                  <a:close/>
                </a:path>
              </a:pathLst>
            </a:custGeom>
            <a:blipFill>
              <a:blip>
                <a:alphaModFix amt="1500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18" name="Group 18">
              <a:extLst>
                <a:ext uri="{FF2B5EF4-FFF2-40B4-BE49-F238E27FC236}">
                  <a16:creationId xmlns:a16="http://schemas.microsoft.com/office/drawing/2014/main" id="{60D8BF08-CDB1-3525-DF2C-482C3F0B4630}"/>
                </a:ext>
              </a:extLst>
            </p:cNvPr>
            <p:cNvGrpSpPr/>
            <p:nvPr/>
          </p:nvGrpSpPr>
          <p:grpSpPr>
            <a:xfrm>
              <a:off x="1311650" y="1311650"/>
              <a:ext cx="2428480" cy="2428480"/>
              <a:chOff x="0" y="0"/>
              <a:chExt cx="812800" cy="812800"/>
            </a:xfrm>
          </p:grpSpPr>
          <p:sp>
            <p:nvSpPr>
              <p:cNvPr id="19" name="Freeform 19">
                <a:extLst>
                  <a:ext uri="{FF2B5EF4-FFF2-40B4-BE49-F238E27FC236}">
                    <a16:creationId xmlns:a16="http://schemas.microsoft.com/office/drawing/2014/main" id="{FDB1E6B6-4713-AD7A-A28E-37A2C06A1CF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CCC56"/>
              </a:solidFill>
            </p:spPr>
            <p:txBody>
              <a:bodyPr/>
              <a:lstStyle/>
              <a:p>
                <a:endParaRPr lang="en-US"/>
              </a:p>
            </p:txBody>
          </p:sp>
          <p:sp>
            <p:nvSpPr>
              <p:cNvPr id="20" name="TextBox 20">
                <a:extLst>
                  <a:ext uri="{FF2B5EF4-FFF2-40B4-BE49-F238E27FC236}">
                    <a16:creationId xmlns:a16="http://schemas.microsoft.com/office/drawing/2014/main" id="{304EA1AE-292C-8EF3-A5AE-466D78A621C6}"/>
                  </a:ext>
                </a:extLst>
              </p:cNvPr>
              <p:cNvSpPr txBox="1"/>
              <p:nvPr/>
            </p:nvSpPr>
            <p:spPr>
              <a:xfrm>
                <a:off x="76200" y="9525"/>
                <a:ext cx="660400" cy="727075"/>
              </a:xfrm>
              <a:prstGeom prst="rect">
                <a:avLst/>
              </a:prstGeom>
            </p:spPr>
            <p:txBody>
              <a:bodyPr lIns="50800" tIns="50800" rIns="50800" bIns="50800" rtlCol="0" anchor="ctr"/>
              <a:lstStyle/>
              <a:p>
                <a:pPr algn="ctr">
                  <a:lnSpc>
                    <a:spcPts val="3750"/>
                  </a:lnSpc>
                </a:pPr>
                <a:endParaRPr/>
              </a:p>
            </p:txBody>
          </p:sp>
        </p:grpSp>
        <p:sp>
          <p:nvSpPr>
            <p:cNvPr id="21" name="Freeform 21">
              <a:extLst>
                <a:ext uri="{FF2B5EF4-FFF2-40B4-BE49-F238E27FC236}">
                  <a16:creationId xmlns:a16="http://schemas.microsoft.com/office/drawing/2014/main" id="{9D9AE81B-EFFF-6E68-306C-C2A5475070C6}"/>
                </a:ext>
              </a:extLst>
            </p:cNvPr>
            <p:cNvSpPr/>
            <p:nvPr/>
          </p:nvSpPr>
          <p:spPr>
            <a:xfrm>
              <a:off x="1652236" y="1585213"/>
              <a:ext cx="1747307" cy="1881354"/>
            </a:xfrm>
            <a:custGeom>
              <a:avLst/>
              <a:gdLst/>
              <a:ahLst/>
              <a:cxnLst/>
              <a:rect l="l" t="t" r="r" b="b"/>
              <a:pathLst>
                <a:path w="1747307" h="1881354">
                  <a:moveTo>
                    <a:pt x="0" y="0"/>
                  </a:moveTo>
                  <a:lnTo>
                    <a:pt x="1747308" y="0"/>
                  </a:lnTo>
                  <a:lnTo>
                    <a:pt x="1747308" y="1881354"/>
                  </a:lnTo>
                  <a:lnTo>
                    <a:pt x="0" y="1881354"/>
                  </a:lnTo>
                  <a:lnTo>
                    <a:pt x="0" y="0"/>
                  </a:lnTo>
                  <a:close/>
                </a:path>
              </a:pathLst>
            </a:custGeom>
            <a:blipFill>
              <a:blip>
                <a:extLst>
                  <a:ext uri="{96DAC541-7B7A-43D3-8B79-37D633B846F1}">
                    <asvg:svgBlip xmlns:asvg="http://schemas.microsoft.com/office/drawing/2016/SVG/main" r:embed="rId12"/>
                  </a:ext>
                </a:extLst>
              </a:blip>
              <a:stretch>
                <a:fillRect/>
              </a:stretch>
            </a:blipFill>
          </p:spPr>
          <p:txBody>
            <a:bodyPr/>
            <a:lstStyle/>
            <a:p>
              <a:endParaRPr lang="en-US"/>
            </a:p>
          </p:txBody>
        </p:sp>
      </p:grpSp>
      <p:grpSp>
        <p:nvGrpSpPr>
          <p:cNvPr id="22" name="Group 22">
            <a:extLst>
              <a:ext uri="{FF2B5EF4-FFF2-40B4-BE49-F238E27FC236}">
                <a16:creationId xmlns:a16="http://schemas.microsoft.com/office/drawing/2014/main" id="{874CBF26-F97D-1553-67BE-59AA4B9D4835}"/>
              </a:ext>
            </a:extLst>
          </p:cNvPr>
          <p:cNvGrpSpPr/>
          <p:nvPr/>
        </p:nvGrpSpPr>
        <p:grpSpPr>
          <a:xfrm>
            <a:off x="4668562" y="2818321"/>
            <a:ext cx="3788835" cy="3788835"/>
            <a:chOff x="0" y="0"/>
            <a:chExt cx="5051780" cy="5051780"/>
          </a:xfrm>
        </p:grpSpPr>
        <p:sp>
          <p:nvSpPr>
            <p:cNvPr id="23" name="Freeform 23">
              <a:extLst>
                <a:ext uri="{FF2B5EF4-FFF2-40B4-BE49-F238E27FC236}">
                  <a16:creationId xmlns:a16="http://schemas.microsoft.com/office/drawing/2014/main" id="{EBAAA7DA-ECB8-D4C0-02DA-F647763FA4F2}"/>
                </a:ext>
              </a:extLst>
            </p:cNvPr>
            <p:cNvSpPr/>
            <p:nvPr/>
          </p:nvSpPr>
          <p:spPr>
            <a:xfrm>
              <a:off x="0" y="0"/>
              <a:ext cx="5051780" cy="5051780"/>
            </a:xfrm>
            <a:custGeom>
              <a:avLst/>
              <a:gdLst/>
              <a:ahLst/>
              <a:cxnLst/>
              <a:rect l="l" t="t" r="r" b="b"/>
              <a:pathLst>
                <a:path w="5051780" h="5051780">
                  <a:moveTo>
                    <a:pt x="0" y="0"/>
                  </a:moveTo>
                  <a:lnTo>
                    <a:pt x="5051780" y="0"/>
                  </a:lnTo>
                  <a:lnTo>
                    <a:pt x="5051780" y="5051780"/>
                  </a:lnTo>
                  <a:lnTo>
                    <a:pt x="0" y="5051780"/>
                  </a:lnTo>
                  <a:lnTo>
                    <a:pt x="0" y="0"/>
                  </a:lnTo>
                  <a:close/>
                </a:path>
              </a:pathLst>
            </a:custGeom>
            <a:blipFill>
              <a:blip>
                <a:alphaModFix amt="1500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24" name="Group 24">
              <a:extLst>
                <a:ext uri="{FF2B5EF4-FFF2-40B4-BE49-F238E27FC236}">
                  <a16:creationId xmlns:a16="http://schemas.microsoft.com/office/drawing/2014/main" id="{70564415-21B2-531E-52B4-F280C9BA45D7}"/>
                </a:ext>
              </a:extLst>
            </p:cNvPr>
            <p:cNvGrpSpPr/>
            <p:nvPr/>
          </p:nvGrpSpPr>
          <p:grpSpPr>
            <a:xfrm>
              <a:off x="1311650" y="1311650"/>
              <a:ext cx="2428480" cy="2428480"/>
              <a:chOff x="0" y="0"/>
              <a:chExt cx="812800" cy="812800"/>
            </a:xfrm>
          </p:grpSpPr>
          <p:sp>
            <p:nvSpPr>
              <p:cNvPr id="25" name="Freeform 25">
                <a:extLst>
                  <a:ext uri="{FF2B5EF4-FFF2-40B4-BE49-F238E27FC236}">
                    <a16:creationId xmlns:a16="http://schemas.microsoft.com/office/drawing/2014/main" id="{C76C86A6-2AD3-DF69-746F-E60689BA95C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1B8CD"/>
              </a:solidFill>
            </p:spPr>
            <p:txBody>
              <a:bodyPr/>
              <a:lstStyle/>
              <a:p>
                <a:endParaRPr lang="en-US"/>
              </a:p>
            </p:txBody>
          </p:sp>
          <p:sp>
            <p:nvSpPr>
              <p:cNvPr id="26" name="TextBox 26">
                <a:extLst>
                  <a:ext uri="{FF2B5EF4-FFF2-40B4-BE49-F238E27FC236}">
                    <a16:creationId xmlns:a16="http://schemas.microsoft.com/office/drawing/2014/main" id="{5A781AB4-2D7B-CE8C-CF21-38B99DA72C1D}"/>
                  </a:ext>
                </a:extLst>
              </p:cNvPr>
              <p:cNvSpPr txBox="1"/>
              <p:nvPr/>
            </p:nvSpPr>
            <p:spPr>
              <a:xfrm>
                <a:off x="76200" y="9525"/>
                <a:ext cx="660400" cy="727075"/>
              </a:xfrm>
              <a:prstGeom prst="rect">
                <a:avLst/>
              </a:prstGeom>
            </p:spPr>
            <p:txBody>
              <a:bodyPr lIns="50800" tIns="50800" rIns="50800" bIns="50800" rtlCol="0" anchor="ctr"/>
              <a:lstStyle/>
              <a:p>
                <a:pPr algn="ctr">
                  <a:lnSpc>
                    <a:spcPts val="3750"/>
                  </a:lnSpc>
                </a:pPr>
                <a:endParaRPr/>
              </a:p>
            </p:txBody>
          </p:sp>
        </p:grpSp>
        <p:sp>
          <p:nvSpPr>
            <p:cNvPr id="27" name="Freeform 27">
              <a:extLst>
                <a:ext uri="{FF2B5EF4-FFF2-40B4-BE49-F238E27FC236}">
                  <a16:creationId xmlns:a16="http://schemas.microsoft.com/office/drawing/2014/main" id="{5F09F528-C872-35C2-9236-D4E41525CB33}"/>
                </a:ext>
              </a:extLst>
            </p:cNvPr>
            <p:cNvSpPr/>
            <p:nvPr/>
          </p:nvSpPr>
          <p:spPr>
            <a:xfrm>
              <a:off x="1783148" y="1733709"/>
              <a:ext cx="1497222" cy="1584362"/>
            </a:xfrm>
            <a:custGeom>
              <a:avLst/>
              <a:gdLst/>
              <a:ahLst/>
              <a:cxnLst/>
              <a:rect l="l" t="t" r="r" b="b"/>
              <a:pathLst>
                <a:path w="1497222" h="1584362">
                  <a:moveTo>
                    <a:pt x="0" y="0"/>
                  </a:moveTo>
                  <a:lnTo>
                    <a:pt x="1497222" y="0"/>
                  </a:lnTo>
                  <a:lnTo>
                    <a:pt x="1497222" y="1584362"/>
                  </a:lnTo>
                  <a:lnTo>
                    <a:pt x="0" y="1584362"/>
                  </a:lnTo>
                  <a:lnTo>
                    <a:pt x="0" y="0"/>
                  </a:lnTo>
                  <a:close/>
                </a:path>
              </a:pathLst>
            </a:custGeom>
            <a:blipFill>
              <a:blip>
                <a:extLst>
                  <a:ext uri="{96DAC541-7B7A-43D3-8B79-37D633B846F1}">
                    <asvg:svgBlip xmlns:asvg="http://schemas.microsoft.com/office/drawing/2016/SVG/main" r:embed="rId13"/>
                  </a:ext>
                </a:extLst>
              </a:blip>
              <a:stretch>
                <a:fillRect/>
              </a:stretch>
            </a:blipFill>
          </p:spPr>
          <p:txBody>
            <a:bodyPr/>
            <a:lstStyle/>
            <a:p>
              <a:endParaRPr lang="en-US"/>
            </a:p>
          </p:txBody>
        </p:sp>
      </p:grpSp>
      <p:grpSp>
        <p:nvGrpSpPr>
          <p:cNvPr id="28" name="Group 28">
            <a:extLst>
              <a:ext uri="{FF2B5EF4-FFF2-40B4-BE49-F238E27FC236}">
                <a16:creationId xmlns:a16="http://schemas.microsoft.com/office/drawing/2014/main" id="{72852843-F5E4-B397-91EB-2BD391C78A0F}"/>
              </a:ext>
            </a:extLst>
          </p:cNvPr>
          <p:cNvGrpSpPr/>
          <p:nvPr/>
        </p:nvGrpSpPr>
        <p:grpSpPr>
          <a:xfrm>
            <a:off x="9443700" y="2607467"/>
            <a:ext cx="3788835" cy="3788835"/>
            <a:chOff x="0" y="0"/>
            <a:chExt cx="5051780" cy="5051780"/>
          </a:xfrm>
        </p:grpSpPr>
        <p:sp>
          <p:nvSpPr>
            <p:cNvPr id="29" name="Freeform 29">
              <a:extLst>
                <a:ext uri="{FF2B5EF4-FFF2-40B4-BE49-F238E27FC236}">
                  <a16:creationId xmlns:a16="http://schemas.microsoft.com/office/drawing/2014/main" id="{25B45B1F-6476-CBA8-1C80-46A5F1239D3E}"/>
                </a:ext>
              </a:extLst>
            </p:cNvPr>
            <p:cNvSpPr/>
            <p:nvPr/>
          </p:nvSpPr>
          <p:spPr>
            <a:xfrm>
              <a:off x="0" y="0"/>
              <a:ext cx="5051780" cy="5051780"/>
            </a:xfrm>
            <a:custGeom>
              <a:avLst/>
              <a:gdLst/>
              <a:ahLst/>
              <a:cxnLst/>
              <a:rect l="l" t="t" r="r" b="b"/>
              <a:pathLst>
                <a:path w="5051780" h="5051780">
                  <a:moveTo>
                    <a:pt x="0" y="0"/>
                  </a:moveTo>
                  <a:lnTo>
                    <a:pt x="5051780" y="0"/>
                  </a:lnTo>
                  <a:lnTo>
                    <a:pt x="5051780" y="5051780"/>
                  </a:lnTo>
                  <a:lnTo>
                    <a:pt x="0" y="5051780"/>
                  </a:lnTo>
                  <a:lnTo>
                    <a:pt x="0" y="0"/>
                  </a:lnTo>
                  <a:close/>
                </a:path>
              </a:pathLst>
            </a:custGeom>
            <a:blipFill>
              <a:blip>
                <a:alphaModFix amt="1500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30" name="Group 30">
              <a:extLst>
                <a:ext uri="{FF2B5EF4-FFF2-40B4-BE49-F238E27FC236}">
                  <a16:creationId xmlns:a16="http://schemas.microsoft.com/office/drawing/2014/main" id="{D7EDCE87-5D3B-C2B6-E0AF-9B865C9AC815}"/>
                </a:ext>
              </a:extLst>
            </p:cNvPr>
            <p:cNvGrpSpPr/>
            <p:nvPr/>
          </p:nvGrpSpPr>
          <p:grpSpPr>
            <a:xfrm>
              <a:off x="1310752" y="1311650"/>
              <a:ext cx="2428480" cy="2428480"/>
              <a:chOff x="0" y="0"/>
              <a:chExt cx="812800" cy="812800"/>
            </a:xfrm>
          </p:grpSpPr>
          <p:sp>
            <p:nvSpPr>
              <p:cNvPr id="31" name="Freeform 31">
                <a:extLst>
                  <a:ext uri="{FF2B5EF4-FFF2-40B4-BE49-F238E27FC236}">
                    <a16:creationId xmlns:a16="http://schemas.microsoft.com/office/drawing/2014/main" id="{B3C9839A-8AEF-796B-F3BA-9FF917CE3D7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D656"/>
              </a:solidFill>
            </p:spPr>
            <p:txBody>
              <a:bodyPr/>
              <a:lstStyle/>
              <a:p>
                <a:endParaRPr lang="en-US"/>
              </a:p>
            </p:txBody>
          </p:sp>
          <p:sp>
            <p:nvSpPr>
              <p:cNvPr id="32" name="TextBox 32">
                <a:extLst>
                  <a:ext uri="{FF2B5EF4-FFF2-40B4-BE49-F238E27FC236}">
                    <a16:creationId xmlns:a16="http://schemas.microsoft.com/office/drawing/2014/main" id="{7329E71F-78E6-1554-2E38-956B0912E177}"/>
                  </a:ext>
                </a:extLst>
              </p:cNvPr>
              <p:cNvSpPr txBox="1"/>
              <p:nvPr/>
            </p:nvSpPr>
            <p:spPr>
              <a:xfrm>
                <a:off x="76200" y="9525"/>
                <a:ext cx="660400" cy="727075"/>
              </a:xfrm>
              <a:prstGeom prst="rect">
                <a:avLst/>
              </a:prstGeom>
            </p:spPr>
            <p:txBody>
              <a:bodyPr lIns="50800" tIns="50800" rIns="50800" bIns="50800" rtlCol="0" anchor="ctr"/>
              <a:lstStyle/>
              <a:p>
                <a:pPr algn="ctr">
                  <a:lnSpc>
                    <a:spcPts val="3750"/>
                  </a:lnSpc>
                </a:pPr>
                <a:endParaRPr/>
              </a:p>
            </p:txBody>
          </p:sp>
        </p:grpSp>
        <p:sp>
          <p:nvSpPr>
            <p:cNvPr id="33" name="Freeform 33">
              <a:extLst>
                <a:ext uri="{FF2B5EF4-FFF2-40B4-BE49-F238E27FC236}">
                  <a16:creationId xmlns:a16="http://schemas.microsoft.com/office/drawing/2014/main" id="{3611E91D-C8EE-8634-5A0B-8F20BA642739}"/>
                </a:ext>
              </a:extLst>
            </p:cNvPr>
            <p:cNvSpPr/>
            <p:nvPr/>
          </p:nvSpPr>
          <p:spPr>
            <a:xfrm>
              <a:off x="1767051" y="1695069"/>
              <a:ext cx="1517678" cy="1686309"/>
            </a:xfrm>
            <a:custGeom>
              <a:avLst/>
              <a:gdLst/>
              <a:ahLst/>
              <a:cxnLst/>
              <a:rect l="l" t="t" r="r" b="b"/>
              <a:pathLst>
                <a:path w="1517678" h="1686309">
                  <a:moveTo>
                    <a:pt x="0" y="0"/>
                  </a:moveTo>
                  <a:lnTo>
                    <a:pt x="1517678" y="0"/>
                  </a:lnTo>
                  <a:lnTo>
                    <a:pt x="1517678" y="1686309"/>
                  </a:lnTo>
                  <a:lnTo>
                    <a:pt x="0" y="1686309"/>
                  </a:lnTo>
                  <a:lnTo>
                    <a:pt x="0" y="0"/>
                  </a:lnTo>
                  <a:close/>
                </a:path>
              </a:pathLst>
            </a:custGeom>
            <a:blipFill>
              <a:blip>
                <a:extLst>
                  <a:ext uri="{96DAC541-7B7A-43D3-8B79-37D633B846F1}">
                    <asvg:svgBlip xmlns:asvg="http://schemas.microsoft.com/office/drawing/2016/SVG/main" r:embed="rId14"/>
                  </a:ext>
                </a:extLst>
              </a:blip>
              <a:stretch>
                <a:fillRect/>
              </a:stretch>
            </a:blipFill>
          </p:spPr>
          <p:txBody>
            <a:bodyPr/>
            <a:lstStyle/>
            <a:p>
              <a:endParaRPr lang="en-US"/>
            </a:p>
          </p:txBody>
        </p:sp>
      </p:grpSp>
      <p:grpSp>
        <p:nvGrpSpPr>
          <p:cNvPr id="34" name="Group 34">
            <a:extLst>
              <a:ext uri="{FF2B5EF4-FFF2-40B4-BE49-F238E27FC236}">
                <a16:creationId xmlns:a16="http://schemas.microsoft.com/office/drawing/2014/main" id="{679007E6-D3DC-D7DD-73EB-49577F511A14}"/>
              </a:ext>
            </a:extLst>
          </p:cNvPr>
          <p:cNvGrpSpPr/>
          <p:nvPr/>
        </p:nvGrpSpPr>
        <p:grpSpPr>
          <a:xfrm>
            <a:off x="14214719" y="2859685"/>
            <a:ext cx="3788835" cy="3788835"/>
            <a:chOff x="0" y="0"/>
            <a:chExt cx="5051780" cy="5051780"/>
          </a:xfrm>
        </p:grpSpPr>
        <p:sp>
          <p:nvSpPr>
            <p:cNvPr id="35" name="Freeform 35">
              <a:extLst>
                <a:ext uri="{FF2B5EF4-FFF2-40B4-BE49-F238E27FC236}">
                  <a16:creationId xmlns:a16="http://schemas.microsoft.com/office/drawing/2014/main" id="{35A02928-B349-129E-6859-68808C1CBB11}"/>
                </a:ext>
              </a:extLst>
            </p:cNvPr>
            <p:cNvSpPr/>
            <p:nvPr/>
          </p:nvSpPr>
          <p:spPr>
            <a:xfrm>
              <a:off x="0" y="0"/>
              <a:ext cx="5051780" cy="5051780"/>
            </a:xfrm>
            <a:custGeom>
              <a:avLst/>
              <a:gdLst/>
              <a:ahLst/>
              <a:cxnLst/>
              <a:rect l="l" t="t" r="r" b="b"/>
              <a:pathLst>
                <a:path w="5051780" h="5051780">
                  <a:moveTo>
                    <a:pt x="0" y="0"/>
                  </a:moveTo>
                  <a:lnTo>
                    <a:pt x="5051780" y="0"/>
                  </a:lnTo>
                  <a:lnTo>
                    <a:pt x="5051780" y="5051780"/>
                  </a:lnTo>
                  <a:lnTo>
                    <a:pt x="0" y="5051780"/>
                  </a:lnTo>
                  <a:lnTo>
                    <a:pt x="0" y="0"/>
                  </a:lnTo>
                  <a:close/>
                </a:path>
              </a:pathLst>
            </a:custGeom>
            <a:blipFill>
              <a:blip>
                <a:alphaModFix amt="1500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36" name="Group 36">
              <a:extLst>
                <a:ext uri="{FF2B5EF4-FFF2-40B4-BE49-F238E27FC236}">
                  <a16:creationId xmlns:a16="http://schemas.microsoft.com/office/drawing/2014/main" id="{25185BAC-EC44-F6FF-45EF-E21717FD9F7E}"/>
                </a:ext>
              </a:extLst>
            </p:cNvPr>
            <p:cNvGrpSpPr/>
            <p:nvPr/>
          </p:nvGrpSpPr>
          <p:grpSpPr>
            <a:xfrm>
              <a:off x="1311650" y="1307130"/>
              <a:ext cx="2428480" cy="2428480"/>
              <a:chOff x="0" y="0"/>
              <a:chExt cx="812800" cy="812800"/>
            </a:xfrm>
          </p:grpSpPr>
          <p:sp>
            <p:nvSpPr>
              <p:cNvPr id="37" name="Freeform 37">
                <a:extLst>
                  <a:ext uri="{FF2B5EF4-FFF2-40B4-BE49-F238E27FC236}">
                    <a16:creationId xmlns:a16="http://schemas.microsoft.com/office/drawing/2014/main" id="{54BEE1C3-50B1-4625-01AA-599246A8629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F2361"/>
              </a:solidFill>
            </p:spPr>
            <p:txBody>
              <a:bodyPr/>
              <a:lstStyle/>
              <a:p>
                <a:endParaRPr lang="en-US"/>
              </a:p>
            </p:txBody>
          </p:sp>
          <p:sp>
            <p:nvSpPr>
              <p:cNvPr id="38" name="TextBox 38">
                <a:extLst>
                  <a:ext uri="{FF2B5EF4-FFF2-40B4-BE49-F238E27FC236}">
                    <a16:creationId xmlns:a16="http://schemas.microsoft.com/office/drawing/2014/main" id="{64F7DE0E-011D-68BD-EB33-810919B1AB43}"/>
                  </a:ext>
                </a:extLst>
              </p:cNvPr>
              <p:cNvSpPr txBox="1"/>
              <p:nvPr/>
            </p:nvSpPr>
            <p:spPr>
              <a:xfrm>
                <a:off x="76200" y="9525"/>
                <a:ext cx="660400" cy="727075"/>
              </a:xfrm>
              <a:prstGeom prst="rect">
                <a:avLst/>
              </a:prstGeom>
            </p:spPr>
            <p:txBody>
              <a:bodyPr lIns="50800" tIns="50800" rIns="50800" bIns="50800" rtlCol="0" anchor="ctr"/>
              <a:lstStyle/>
              <a:p>
                <a:pPr algn="ctr">
                  <a:lnSpc>
                    <a:spcPts val="3750"/>
                  </a:lnSpc>
                </a:pPr>
                <a:endParaRPr/>
              </a:p>
            </p:txBody>
          </p:sp>
        </p:grpSp>
        <p:sp>
          <p:nvSpPr>
            <p:cNvPr id="39" name="Freeform 39">
              <a:extLst>
                <a:ext uri="{FF2B5EF4-FFF2-40B4-BE49-F238E27FC236}">
                  <a16:creationId xmlns:a16="http://schemas.microsoft.com/office/drawing/2014/main" id="{DEBEBA3A-9B17-1262-F2FD-4957CFDF39EB}"/>
                </a:ext>
              </a:extLst>
            </p:cNvPr>
            <p:cNvSpPr/>
            <p:nvPr/>
          </p:nvSpPr>
          <p:spPr>
            <a:xfrm>
              <a:off x="1623375" y="1641043"/>
              <a:ext cx="1805030" cy="1872923"/>
            </a:xfrm>
            <a:custGeom>
              <a:avLst/>
              <a:gdLst/>
              <a:ahLst/>
              <a:cxnLst/>
              <a:rect l="l" t="t" r="r" b="b"/>
              <a:pathLst>
                <a:path w="1805030" h="1872923">
                  <a:moveTo>
                    <a:pt x="0" y="0"/>
                  </a:moveTo>
                  <a:lnTo>
                    <a:pt x="1805030" y="0"/>
                  </a:lnTo>
                  <a:lnTo>
                    <a:pt x="1805030" y="1872923"/>
                  </a:lnTo>
                  <a:lnTo>
                    <a:pt x="0" y="1872923"/>
                  </a:lnTo>
                  <a:lnTo>
                    <a:pt x="0" y="0"/>
                  </a:lnTo>
                  <a:close/>
                </a:path>
              </a:pathLst>
            </a:custGeom>
            <a:blipFill>
              <a:blip>
                <a:extLst>
                  <a:ext uri="{96DAC541-7B7A-43D3-8B79-37D633B846F1}">
                    <asvg:svgBlip xmlns:asvg="http://schemas.microsoft.com/office/drawing/2016/SVG/main" r:embed="rId15"/>
                  </a:ext>
                </a:extLst>
              </a:blip>
              <a:stretch>
                <a:fillRect/>
              </a:stretch>
            </a:blipFill>
          </p:spPr>
          <p:txBody>
            <a:bodyPr/>
            <a:lstStyle/>
            <a:p>
              <a:endParaRPr lang="en-US"/>
            </a:p>
          </p:txBody>
        </p:sp>
      </p:grpSp>
      <p:sp>
        <p:nvSpPr>
          <p:cNvPr id="40" name="TextBox 40">
            <a:extLst>
              <a:ext uri="{FF2B5EF4-FFF2-40B4-BE49-F238E27FC236}">
                <a16:creationId xmlns:a16="http://schemas.microsoft.com/office/drawing/2014/main" id="{243D2EEB-74EC-3A63-B098-B25343893988}"/>
              </a:ext>
            </a:extLst>
          </p:cNvPr>
          <p:cNvSpPr txBox="1"/>
          <p:nvPr/>
        </p:nvSpPr>
        <p:spPr>
          <a:xfrm>
            <a:off x="92726" y="8008697"/>
            <a:ext cx="3386031" cy="514350"/>
          </a:xfrm>
          <a:prstGeom prst="rect">
            <a:avLst/>
          </a:prstGeom>
        </p:spPr>
        <p:txBody>
          <a:bodyPr lIns="0" tIns="0" rIns="0" bIns="0" rtlCol="0" anchor="t">
            <a:spAutoFit/>
          </a:bodyPr>
          <a:lstStyle/>
          <a:p>
            <a:pPr algn="ctr">
              <a:lnSpc>
                <a:spcPts val="4200"/>
              </a:lnSpc>
            </a:pPr>
            <a:r>
              <a:rPr lang="en-US" sz="3000" b="1">
                <a:solidFill>
                  <a:srgbClr val="23403D"/>
                </a:solidFill>
                <a:latin typeface="Chakra Petch Bold"/>
                <a:ea typeface="Chakra Petch Bold"/>
                <a:cs typeface="Chakra Petch Bold"/>
                <a:sym typeface="Chakra Petch Bold"/>
              </a:rPr>
              <a:t>ALIGN</a:t>
            </a:r>
          </a:p>
        </p:txBody>
      </p:sp>
      <p:sp>
        <p:nvSpPr>
          <p:cNvPr id="41" name="TextBox 41">
            <a:extLst>
              <a:ext uri="{FF2B5EF4-FFF2-40B4-BE49-F238E27FC236}">
                <a16:creationId xmlns:a16="http://schemas.microsoft.com/office/drawing/2014/main" id="{A3B5D020-DD75-F374-C1D1-D0B78258D654}"/>
              </a:ext>
            </a:extLst>
          </p:cNvPr>
          <p:cNvSpPr txBox="1"/>
          <p:nvPr/>
        </p:nvSpPr>
        <p:spPr>
          <a:xfrm>
            <a:off x="294128" y="8654634"/>
            <a:ext cx="3386031" cy="412750"/>
          </a:xfrm>
          <a:prstGeom prst="rect">
            <a:avLst/>
          </a:prstGeom>
        </p:spPr>
        <p:txBody>
          <a:bodyPr lIns="0" tIns="0" rIns="0" bIns="0" rtlCol="0" anchor="t">
            <a:spAutoFit/>
          </a:bodyPr>
          <a:lstStyle/>
          <a:p>
            <a:pPr algn="ctr">
              <a:lnSpc>
                <a:spcPts val="3499"/>
              </a:lnSpc>
            </a:pPr>
            <a:r>
              <a:rPr lang="en-US" sz="2499" spc="12">
                <a:solidFill>
                  <a:srgbClr val="23403D"/>
                </a:solidFill>
                <a:latin typeface="TT Norms"/>
                <a:ea typeface="TT Norms"/>
                <a:cs typeface="TT Norms"/>
                <a:sym typeface="TT Norms"/>
              </a:rPr>
              <a:t>September 1st, 2025</a:t>
            </a:r>
          </a:p>
        </p:txBody>
      </p:sp>
      <p:sp>
        <p:nvSpPr>
          <p:cNvPr id="42" name="TextBox 42">
            <a:extLst>
              <a:ext uri="{FF2B5EF4-FFF2-40B4-BE49-F238E27FC236}">
                <a16:creationId xmlns:a16="http://schemas.microsoft.com/office/drawing/2014/main" id="{0CAF95E0-1C37-B87D-46DE-EC2C61CE6CA6}"/>
              </a:ext>
            </a:extLst>
          </p:cNvPr>
          <p:cNvSpPr txBox="1"/>
          <p:nvPr/>
        </p:nvSpPr>
        <p:spPr>
          <a:xfrm>
            <a:off x="4869964" y="7207450"/>
            <a:ext cx="3386031" cy="514350"/>
          </a:xfrm>
          <a:prstGeom prst="rect">
            <a:avLst/>
          </a:prstGeom>
        </p:spPr>
        <p:txBody>
          <a:bodyPr lIns="0" tIns="0" rIns="0" bIns="0" rtlCol="0" anchor="t">
            <a:spAutoFit/>
          </a:bodyPr>
          <a:lstStyle/>
          <a:p>
            <a:pPr algn="ctr">
              <a:lnSpc>
                <a:spcPts val="4200"/>
              </a:lnSpc>
            </a:pPr>
            <a:r>
              <a:rPr lang="en-US" sz="3000" b="1">
                <a:solidFill>
                  <a:srgbClr val="23403D"/>
                </a:solidFill>
                <a:latin typeface="Chakra Petch Bold"/>
                <a:ea typeface="Chakra Petch Bold"/>
                <a:cs typeface="Chakra Petch Bold"/>
                <a:sym typeface="Chakra Petch Bold"/>
              </a:rPr>
              <a:t>PREPARE</a:t>
            </a:r>
          </a:p>
        </p:txBody>
      </p:sp>
      <p:sp>
        <p:nvSpPr>
          <p:cNvPr id="43" name="TextBox 43">
            <a:extLst>
              <a:ext uri="{FF2B5EF4-FFF2-40B4-BE49-F238E27FC236}">
                <a16:creationId xmlns:a16="http://schemas.microsoft.com/office/drawing/2014/main" id="{EACA3CA0-79EB-DF28-32D2-6992310C482D}"/>
              </a:ext>
            </a:extLst>
          </p:cNvPr>
          <p:cNvSpPr txBox="1"/>
          <p:nvPr/>
        </p:nvSpPr>
        <p:spPr>
          <a:xfrm>
            <a:off x="4869964" y="7884036"/>
            <a:ext cx="3386031" cy="412750"/>
          </a:xfrm>
          <a:prstGeom prst="rect">
            <a:avLst/>
          </a:prstGeom>
        </p:spPr>
        <p:txBody>
          <a:bodyPr lIns="0" tIns="0" rIns="0" bIns="0" rtlCol="0" anchor="t">
            <a:spAutoFit/>
          </a:bodyPr>
          <a:lstStyle/>
          <a:p>
            <a:pPr algn="ctr">
              <a:lnSpc>
                <a:spcPts val="3499"/>
              </a:lnSpc>
            </a:pPr>
            <a:r>
              <a:rPr lang="en-US" sz="2499" spc="12">
                <a:solidFill>
                  <a:srgbClr val="23403D"/>
                </a:solidFill>
                <a:latin typeface="TT Norms"/>
                <a:ea typeface="TT Norms"/>
                <a:cs typeface="TT Norms"/>
                <a:sym typeface="TT Norms"/>
              </a:rPr>
              <a:t>September  9th, 2025</a:t>
            </a:r>
          </a:p>
        </p:txBody>
      </p:sp>
      <p:sp>
        <p:nvSpPr>
          <p:cNvPr id="44" name="TextBox 44">
            <a:extLst>
              <a:ext uri="{FF2B5EF4-FFF2-40B4-BE49-F238E27FC236}">
                <a16:creationId xmlns:a16="http://schemas.microsoft.com/office/drawing/2014/main" id="{6D32153B-5314-8643-EB26-C0CEB7045964}"/>
              </a:ext>
            </a:extLst>
          </p:cNvPr>
          <p:cNvSpPr txBox="1"/>
          <p:nvPr/>
        </p:nvSpPr>
        <p:spPr>
          <a:xfrm>
            <a:off x="9644429" y="6881002"/>
            <a:ext cx="3386031" cy="514350"/>
          </a:xfrm>
          <a:prstGeom prst="rect">
            <a:avLst/>
          </a:prstGeom>
        </p:spPr>
        <p:txBody>
          <a:bodyPr lIns="0" tIns="0" rIns="0" bIns="0" rtlCol="0" anchor="t">
            <a:spAutoFit/>
          </a:bodyPr>
          <a:lstStyle/>
          <a:p>
            <a:pPr algn="ctr">
              <a:lnSpc>
                <a:spcPts val="4200"/>
              </a:lnSpc>
            </a:pPr>
            <a:r>
              <a:rPr lang="en-US" sz="3000" b="1">
                <a:solidFill>
                  <a:srgbClr val="23403D"/>
                </a:solidFill>
                <a:latin typeface="Chakra Petch Bold"/>
                <a:ea typeface="Chakra Petch Bold"/>
                <a:cs typeface="Chakra Petch Bold"/>
                <a:sym typeface="Chakra Petch Bold"/>
              </a:rPr>
              <a:t>SCHEDULE</a:t>
            </a:r>
          </a:p>
        </p:txBody>
      </p:sp>
      <p:sp>
        <p:nvSpPr>
          <p:cNvPr id="45" name="TextBox 45">
            <a:extLst>
              <a:ext uri="{FF2B5EF4-FFF2-40B4-BE49-F238E27FC236}">
                <a16:creationId xmlns:a16="http://schemas.microsoft.com/office/drawing/2014/main" id="{4D1FEDB4-70C4-73DD-D7E8-0EE083CDC6A3}"/>
              </a:ext>
            </a:extLst>
          </p:cNvPr>
          <p:cNvSpPr txBox="1"/>
          <p:nvPr/>
        </p:nvSpPr>
        <p:spPr>
          <a:xfrm>
            <a:off x="9644429" y="7557589"/>
            <a:ext cx="3386031" cy="412750"/>
          </a:xfrm>
          <a:prstGeom prst="rect">
            <a:avLst/>
          </a:prstGeom>
        </p:spPr>
        <p:txBody>
          <a:bodyPr lIns="0" tIns="0" rIns="0" bIns="0" rtlCol="0" anchor="t">
            <a:spAutoFit/>
          </a:bodyPr>
          <a:lstStyle/>
          <a:p>
            <a:pPr algn="ctr">
              <a:lnSpc>
                <a:spcPts val="3499"/>
              </a:lnSpc>
            </a:pPr>
            <a:r>
              <a:rPr lang="en-US" sz="2499" spc="12">
                <a:solidFill>
                  <a:srgbClr val="23403D"/>
                </a:solidFill>
                <a:latin typeface="TT Norms"/>
                <a:ea typeface="TT Norms"/>
                <a:cs typeface="TT Norms"/>
                <a:sym typeface="TT Norms"/>
              </a:rPr>
              <a:t>September 23rd, 2025</a:t>
            </a:r>
          </a:p>
        </p:txBody>
      </p:sp>
      <p:sp>
        <p:nvSpPr>
          <p:cNvPr id="46" name="TextBox 46">
            <a:extLst>
              <a:ext uri="{FF2B5EF4-FFF2-40B4-BE49-F238E27FC236}">
                <a16:creationId xmlns:a16="http://schemas.microsoft.com/office/drawing/2014/main" id="{BC5BE6E0-D6A1-5B26-8A8D-F05E127E27E4}"/>
              </a:ext>
            </a:extLst>
          </p:cNvPr>
          <p:cNvSpPr txBox="1"/>
          <p:nvPr/>
        </p:nvSpPr>
        <p:spPr>
          <a:xfrm>
            <a:off x="14416121" y="7335588"/>
            <a:ext cx="3386031" cy="514350"/>
          </a:xfrm>
          <a:prstGeom prst="rect">
            <a:avLst/>
          </a:prstGeom>
        </p:spPr>
        <p:txBody>
          <a:bodyPr lIns="0" tIns="0" rIns="0" bIns="0" rtlCol="0" anchor="t">
            <a:spAutoFit/>
          </a:bodyPr>
          <a:lstStyle/>
          <a:p>
            <a:pPr algn="ctr">
              <a:lnSpc>
                <a:spcPts val="4200"/>
              </a:lnSpc>
            </a:pPr>
            <a:r>
              <a:rPr lang="en-US" sz="3000" b="1">
                <a:solidFill>
                  <a:srgbClr val="23403D"/>
                </a:solidFill>
                <a:latin typeface="Chakra Petch Bold"/>
                <a:ea typeface="Chakra Petch Bold"/>
                <a:cs typeface="Chakra Petch Bold"/>
                <a:sym typeface="Chakra Petch Bold"/>
              </a:rPr>
              <a:t>DELIVER</a:t>
            </a:r>
          </a:p>
        </p:txBody>
      </p:sp>
      <p:sp>
        <p:nvSpPr>
          <p:cNvPr id="47" name="TextBox 47">
            <a:extLst>
              <a:ext uri="{FF2B5EF4-FFF2-40B4-BE49-F238E27FC236}">
                <a16:creationId xmlns:a16="http://schemas.microsoft.com/office/drawing/2014/main" id="{BDF45E99-12E7-7052-AB1D-B3BB6E5AD6C7}"/>
              </a:ext>
            </a:extLst>
          </p:cNvPr>
          <p:cNvSpPr txBox="1"/>
          <p:nvPr/>
        </p:nvSpPr>
        <p:spPr>
          <a:xfrm>
            <a:off x="14416121" y="8012175"/>
            <a:ext cx="3386031" cy="412750"/>
          </a:xfrm>
          <a:prstGeom prst="rect">
            <a:avLst/>
          </a:prstGeom>
        </p:spPr>
        <p:txBody>
          <a:bodyPr lIns="0" tIns="0" rIns="0" bIns="0" rtlCol="0" anchor="t">
            <a:spAutoFit/>
          </a:bodyPr>
          <a:lstStyle/>
          <a:p>
            <a:pPr algn="ctr">
              <a:lnSpc>
                <a:spcPts val="3499"/>
              </a:lnSpc>
            </a:pPr>
            <a:r>
              <a:rPr lang="en-US" sz="2499" spc="12">
                <a:solidFill>
                  <a:srgbClr val="23403D"/>
                </a:solidFill>
                <a:latin typeface="TT Norms"/>
                <a:ea typeface="TT Norms"/>
                <a:cs typeface="TT Norms"/>
                <a:sym typeface="TT Norms"/>
              </a:rPr>
              <a:t>October 1st, 2025</a:t>
            </a:r>
          </a:p>
        </p:txBody>
      </p:sp>
      <p:sp>
        <p:nvSpPr>
          <p:cNvPr id="49" name="Freeform 49">
            <a:extLst>
              <a:ext uri="{FF2B5EF4-FFF2-40B4-BE49-F238E27FC236}">
                <a16:creationId xmlns:a16="http://schemas.microsoft.com/office/drawing/2014/main" id="{5E72AF4B-A26A-8E05-29B7-8AD875C1E41C}"/>
              </a:ext>
            </a:extLst>
          </p:cNvPr>
          <p:cNvSpPr/>
          <p:nvPr/>
        </p:nvSpPr>
        <p:spPr>
          <a:xfrm>
            <a:off x="5310659" y="10041375"/>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50" name="Freeform 50">
            <a:extLst>
              <a:ext uri="{FF2B5EF4-FFF2-40B4-BE49-F238E27FC236}">
                <a16:creationId xmlns:a16="http://schemas.microsoft.com/office/drawing/2014/main" id="{77E00B9E-258C-4D71-CD9B-E01528125893}"/>
              </a:ext>
            </a:extLst>
          </p:cNvPr>
          <p:cNvSpPr/>
          <p:nvPr/>
        </p:nvSpPr>
        <p:spPr>
          <a:xfrm rot="2203448">
            <a:off x="6746259" y="10182619"/>
            <a:ext cx="2401361" cy="2458731"/>
          </a:xfrm>
          <a:custGeom>
            <a:avLst/>
            <a:gdLst/>
            <a:ahLst/>
            <a:cxnLst/>
            <a:rect l="l" t="t" r="r" b="b"/>
            <a:pathLst>
              <a:path w="2401361" h="2458731">
                <a:moveTo>
                  <a:pt x="0" y="0"/>
                </a:moveTo>
                <a:lnTo>
                  <a:pt x="2401361" y="0"/>
                </a:lnTo>
                <a:lnTo>
                  <a:pt x="2401361" y="2458731"/>
                </a:lnTo>
                <a:lnTo>
                  <a:pt x="0" y="245873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1" name="TextBox 50">
            <a:extLst>
              <a:ext uri="{FF2B5EF4-FFF2-40B4-BE49-F238E27FC236}">
                <a16:creationId xmlns:a16="http://schemas.microsoft.com/office/drawing/2014/main" id="{60CE5A2D-8E03-798B-B6F2-5E8E8FBA6033}"/>
              </a:ext>
            </a:extLst>
          </p:cNvPr>
          <p:cNvSpPr txBox="1"/>
          <p:nvPr/>
        </p:nvSpPr>
        <p:spPr>
          <a:xfrm>
            <a:off x="1586447" y="9542895"/>
            <a:ext cx="13232376" cy="461665"/>
          </a:xfrm>
          <a:prstGeom prst="rect">
            <a:avLst/>
          </a:prstGeom>
          <a:noFill/>
        </p:spPr>
        <p:txBody>
          <a:bodyPr wrap="square" rtlCol="0">
            <a:spAutoFit/>
          </a:bodyPr>
          <a:lstStyle/>
          <a:p>
            <a:r>
              <a:rPr lang="en-US" sz="2400" dirty="0"/>
              <a:t>Reference: </a:t>
            </a:r>
            <a:r>
              <a:rPr lang="en-US" sz="2400" dirty="0">
                <a:hlinkClick r:id="rId16"/>
              </a:rPr>
              <a:t>Resources and Training | Georgia Department of Administrative Services - DOAS</a:t>
            </a:r>
            <a:endParaRPr lang="en-US" sz="2400" dirty="0"/>
          </a:p>
        </p:txBody>
      </p:sp>
      <p:pic>
        <p:nvPicPr>
          <p:cNvPr id="2" name="JT-2 (11)">
            <a:hlinkClick r:id="" action="ppaction://media"/>
            <a:extLst>
              <a:ext uri="{FF2B5EF4-FFF2-40B4-BE49-F238E27FC236}">
                <a16:creationId xmlns:a16="http://schemas.microsoft.com/office/drawing/2014/main" id="{29EEB1D9-368A-D643-6501-72DB80252976}"/>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6214190" y="9867124"/>
            <a:ext cx="487363" cy="487363"/>
          </a:xfrm>
          <a:prstGeom prst="rect">
            <a:avLst/>
          </a:prstGeom>
        </p:spPr>
      </p:pic>
      <p:pic>
        <p:nvPicPr>
          <p:cNvPr id="53" name="Picture 52">
            <a:extLst>
              <a:ext uri="{FF2B5EF4-FFF2-40B4-BE49-F238E27FC236}">
                <a16:creationId xmlns:a16="http://schemas.microsoft.com/office/drawing/2014/main" id="{76227D80-1C91-0642-1D56-4BE18AF66F28}"/>
              </a:ext>
            </a:extLst>
          </p:cNvPr>
          <p:cNvPicPr>
            <a:picLocks noChangeAspect="1"/>
          </p:cNvPicPr>
          <p:nvPr/>
        </p:nvPicPr>
        <p:blipFill>
          <a:blip r:embed="rId18"/>
          <a:stretch>
            <a:fillRect/>
          </a:stretch>
        </p:blipFill>
        <p:spPr>
          <a:xfrm>
            <a:off x="24108" y="422118"/>
            <a:ext cx="18251824" cy="8988768"/>
          </a:xfrm>
          <a:prstGeom prst="rect">
            <a:avLst/>
          </a:prstGeom>
        </p:spPr>
      </p:pic>
    </p:spTree>
    <p:extLst>
      <p:ext uri="{BB962C8B-B14F-4D97-AF65-F5344CB8AC3E}">
        <p14:creationId xmlns:p14="http://schemas.microsoft.com/office/powerpoint/2010/main" val="503227918"/>
      </p:ext>
    </p:extLst>
  </p:cSld>
  <p:clrMapOvr>
    <a:masterClrMapping/>
  </p:clrMapOvr>
  <mc:AlternateContent xmlns:mc="http://schemas.openxmlformats.org/markup-compatibility/2006" xmlns:p14="http://schemas.microsoft.com/office/powerpoint/2010/main">
    <mc:Choice Requires="p14">
      <p:transition spd="slow" p14:dur="2000" advClick="0" advTm="16000"/>
    </mc:Choice>
    <mc:Fallback xmlns="">
      <p:transition spd="slow" advClick="0"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6950BFC3-D8DA-4A85-94F7-54DA5524770B}">
      <p188:commentRel xmlns:p188="http://schemas.microsoft.com/office/powerpoint/2018/8/main" r:id="rId5"/>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85211-5292-C958-862C-C82507CC8C40}"/>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307C9145-9E37-0E29-0930-FAC1E78C4401}"/>
              </a:ext>
            </a:extLst>
          </p:cNvPr>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a:extLst>
                <a:ext uri="{96DAC541-7B7A-43D3-8B79-37D633B846F1}">
                  <asvg:svgBlip xmlns:asvg="http://schemas.microsoft.com/office/drawing/2016/SVG/main" r:embed="rId5"/>
                </a:ext>
              </a:extLst>
            </a:blip>
            <a:stretch>
              <a:fillRect t="-290245"/>
            </a:stretch>
          </a:blipFill>
        </p:spPr>
        <p:txBody>
          <a:bodyPr/>
          <a:lstStyle/>
          <a:p>
            <a:endParaRPr lang="en-US"/>
          </a:p>
        </p:txBody>
      </p:sp>
      <p:grpSp>
        <p:nvGrpSpPr>
          <p:cNvPr id="4" name="Group 4">
            <a:extLst>
              <a:ext uri="{FF2B5EF4-FFF2-40B4-BE49-F238E27FC236}">
                <a16:creationId xmlns:a16="http://schemas.microsoft.com/office/drawing/2014/main" id="{701BB634-F282-CC25-88CB-AC47ACB8A4CF}"/>
              </a:ext>
            </a:extLst>
          </p:cNvPr>
          <p:cNvGrpSpPr/>
          <p:nvPr/>
        </p:nvGrpSpPr>
        <p:grpSpPr>
          <a:xfrm>
            <a:off x="12801522" y="-1114950"/>
            <a:ext cx="7335291" cy="2801892"/>
            <a:chOff x="0" y="0"/>
            <a:chExt cx="930920" cy="355587"/>
          </a:xfrm>
        </p:grpSpPr>
        <p:sp>
          <p:nvSpPr>
            <p:cNvPr id="5" name="Freeform 5">
              <a:extLst>
                <a:ext uri="{FF2B5EF4-FFF2-40B4-BE49-F238E27FC236}">
                  <a16:creationId xmlns:a16="http://schemas.microsoft.com/office/drawing/2014/main" id="{2DCA4FB7-2BC4-E0D7-DD66-779BCDDB1A8F}"/>
                </a:ext>
              </a:extLst>
            </p:cNvPr>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9CCC56"/>
            </a:solidFill>
          </p:spPr>
          <p:txBody>
            <a:bodyPr/>
            <a:lstStyle/>
            <a:p>
              <a:endParaRPr lang="en-US"/>
            </a:p>
          </p:txBody>
        </p:sp>
        <p:sp>
          <p:nvSpPr>
            <p:cNvPr id="6" name="TextBox 6">
              <a:extLst>
                <a:ext uri="{FF2B5EF4-FFF2-40B4-BE49-F238E27FC236}">
                  <a16:creationId xmlns:a16="http://schemas.microsoft.com/office/drawing/2014/main" id="{F6B4CFD5-D2EA-0B18-24F0-97629432F03B}"/>
                </a:ext>
              </a:extLst>
            </p:cNvPr>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a:p>
          </p:txBody>
        </p:sp>
      </p:grpSp>
      <p:sp>
        <p:nvSpPr>
          <p:cNvPr id="7" name="Freeform 7">
            <a:extLst>
              <a:ext uri="{FF2B5EF4-FFF2-40B4-BE49-F238E27FC236}">
                <a16:creationId xmlns:a16="http://schemas.microsoft.com/office/drawing/2014/main" id="{8FD6EFCC-20F9-846B-2415-5BEB652E3075}"/>
              </a:ext>
            </a:extLst>
          </p:cNvPr>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8" name="Group 8">
            <a:extLst>
              <a:ext uri="{FF2B5EF4-FFF2-40B4-BE49-F238E27FC236}">
                <a16:creationId xmlns:a16="http://schemas.microsoft.com/office/drawing/2014/main" id="{B9BEAF19-6AE9-6372-E12B-5E30F224ECDC}"/>
              </a:ext>
            </a:extLst>
          </p:cNvPr>
          <p:cNvGrpSpPr/>
          <p:nvPr/>
        </p:nvGrpSpPr>
        <p:grpSpPr>
          <a:xfrm>
            <a:off x="-2822215" y="-1659968"/>
            <a:ext cx="18379715" cy="3888558"/>
            <a:chOff x="0" y="0"/>
            <a:chExt cx="1673415" cy="354041"/>
          </a:xfrm>
        </p:grpSpPr>
        <p:sp>
          <p:nvSpPr>
            <p:cNvPr id="9" name="Freeform 9">
              <a:extLst>
                <a:ext uri="{FF2B5EF4-FFF2-40B4-BE49-F238E27FC236}">
                  <a16:creationId xmlns:a16="http://schemas.microsoft.com/office/drawing/2014/main" id="{ED56A787-C342-BAC7-3D7F-C87CEE8DA0EE}"/>
                </a:ext>
              </a:extLst>
            </p:cNvPr>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0A0EAE"/>
            </a:solidFill>
          </p:spPr>
          <p:txBody>
            <a:bodyPr/>
            <a:lstStyle/>
            <a:p>
              <a:endParaRPr lang="en-US"/>
            </a:p>
          </p:txBody>
        </p:sp>
        <p:sp>
          <p:nvSpPr>
            <p:cNvPr id="10" name="TextBox 10">
              <a:extLst>
                <a:ext uri="{FF2B5EF4-FFF2-40B4-BE49-F238E27FC236}">
                  <a16:creationId xmlns:a16="http://schemas.microsoft.com/office/drawing/2014/main" id="{E48B1719-62C8-62D9-4884-AF0890BD4F4F}"/>
                </a:ext>
              </a:extLst>
            </p:cNvPr>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a:p>
          </p:txBody>
        </p:sp>
      </p:grpSp>
      <p:sp>
        <p:nvSpPr>
          <p:cNvPr id="11" name="Freeform 11">
            <a:extLst>
              <a:ext uri="{FF2B5EF4-FFF2-40B4-BE49-F238E27FC236}">
                <a16:creationId xmlns:a16="http://schemas.microsoft.com/office/drawing/2014/main" id="{D499F57F-2842-0CF7-E5EB-D955783054E1}"/>
              </a:ext>
            </a:extLst>
          </p:cNvPr>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a:alphaModFix amt="50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a:extLst>
              <a:ext uri="{FF2B5EF4-FFF2-40B4-BE49-F238E27FC236}">
                <a16:creationId xmlns:a16="http://schemas.microsoft.com/office/drawing/2014/main" id="{B0908062-E497-9CA7-63B3-36C5843FE7A9}"/>
              </a:ext>
            </a:extLst>
          </p:cNvPr>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a:extLst>
              <a:ext uri="{FF2B5EF4-FFF2-40B4-BE49-F238E27FC236}">
                <a16:creationId xmlns:a16="http://schemas.microsoft.com/office/drawing/2014/main" id="{166F1CA6-62CA-E923-CD89-831B6168E952}"/>
              </a:ext>
            </a:extLst>
          </p:cNvPr>
          <p:cNvSpPr/>
          <p:nvPr/>
        </p:nvSpPr>
        <p:spPr>
          <a:xfrm rot="-3685790">
            <a:off x="3430100" y="3848253"/>
            <a:ext cx="1415857" cy="1613512"/>
          </a:xfrm>
          <a:custGeom>
            <a:avLst/>
            <a:gdLst/>
            <a:ahLst/>
            <a:cxnLst/>
            <a:rect l="l" t="t" r="r" b="b"/>
            <a:pathLst>
              <a:path w="1415857" h="1613512">
                <a:moveTo>
                  <a:pt x="0" y="0"/>
                </a:moveTo>
                <a:lnTo>
                  <a:pt x="1415856" y="0"/>
                </a:lnTo>
                <a:lnTo>
                  <a:pt x="1415856" y="1613512"/>
                </a:lnTo>
                <a:lnTo>
                  <a:pt x="0" y="1613512"/>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a:extLst>
              <a:ext uri="{FF2B5EF4-FFF2-40B4-BE49-F238E27FC236}">
                <a16:creationId xmlns:a16="http://schemas.microsoft.com/office/drawing/2014/main" id="{BEFAF732-824F-A313-3B8D-D982A69EF025}"/>
              </a:ext>
            </a:extLst>
          </p:cNvPr>
          <p:cNvSpPr/>
          <p:nvPr/>
        </p:nvSpPr>
        <p:spPr>
          <a:xfrm rot="-3685790">
            <a:off x="8239511" y="3356580"/>
            <a:ext cx="1415857" cy="1613512"/>
          </a:xfrm>
          <a:custGeom>
            <a:avLst/>
            <a:gdLst/>
            <a:ahLst/>
            <a:cxnLst/>
            <a:rect l="l" t="t" r="r" b="b"/>
            <a:pathLst>
              <a:path w="1415857" h="1613512">
                <a:moveTo>
                  <a:pt x="0" y="0"/>
                </a:moveTo>
                <a:lnTo>
                  <a:pt x="1415856" y="0"/>
                </a:lnTo>
                <a:lnTo>
                  <a:pt x="1415856" y="1613512"/>
                </a:lnTo>
                <a:lnTo>
                  <a:pt x="0" y="1613512"/>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Freeform 15">
            <a:extLst>
              <a:ext uri="{FF2B5EF4-FFF2-40B4-BE49-F238E27FC236}">
                <a16:creationId xmlns:a16="http://schemas.microsoft.com/office/drawing/2014/main" id="{01C1844B-AD48-BC03-B07E-2305FB075249}"/>
              </a:ext>
            </a:extLst>
          </p:cNvPr>
          <p:cNvSpPr/>
          <p:nvPr/>
        </p:nvSpPr>
        <p:spPr>
          <a:xfrm rot="-3605961">
            <a:off x="13058624" y="3356580"/>
            <a:ext cx="1415857" cy="1613512"/>
          </a:xfrm>
          <a:custGeom>
            <a:avLst/>
            <a:gdLst/>
            <a:ahLst/>
            <a:cxnLst/>
            <a:rect l="l" t="t" r="r" b="b"/>
            <a:pathLst>
              <a:path w="1415857" h="1613512">
                <a:moveTo>
                  <a:pt x="0" y="0"/>
                </a:moveTo>
                <a:lnTo>
                  <a:pt x="1415856" y="0"/>
                </a:lnTo>
                <a:lnTo>
                  <a:pt x="1415856" y="1613512"/>
                </a:lnTo>
                <a:lnTo>
                  <a:pt x="0" y="1613512"/>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6" name="Group 16">
            <a:extLst>
              <a:ext uri="{FF2B5EF4-FFF2-40B4-BE49-F238E27FC236}">
                <a16:creationId xmlns:a16="http://schemas.microsoft.com/office/drawing/2014/main" id="{942B1F2C-DBE8-BFC2-0298-C2A77EA76ADC}"/>
              </a:ext>
            </a:extLst>
          </p:cNvPr>
          <p:cNvGrpSpPr/>
          <p:nvPr/>
        </p:nvGrpSpPr>
        <p:grpSpPr>
          <a:xfrm>
            <a:off x="-108676" y="3603904"/>
            <a:ext cx="3788835" cy="3788835"/>
            <a:chOff x="0" y="0"/>
            <a:chExt cx="5051780" cy="5051780"/>
          </a:xfrm>
        </p:grpSpPr>
        <p:sp>
          <p:nvSpPr>
            <p:cNvPr id="17" name="Freeform 17">
              <a:extLst>
                <a:ext uri="{FF2B5EF4-FFF2-40B4-BE49-F238E27FC236}">
                  <a16:creationId xmlns:a16="http://schemas.microsoft.com/office/drawing/2014/main" id="{ABA871EA-4FE3-96AD-D5BE-DBE4AF1DE0A0}"/>
                </a:ext>
              </a:extLst>
            </p:cNvPr>
            <p:cNvSpPr/>
            <p:nvPr/>
          </p:nvSpPr>
          <p:spPr>
            <a:xfrm>
              <a:off x="0" y="0"/>
              <a:ext cx="5051780" cy="5051780"/>
            </a:xfrm>
            <a:custGeom>
              <a:avLst/>
              <a:gdLst/>
              <a:ahLst/>
              <a:cxnLst/>
              <a:rect l="l" t="t" r="r" b="b"/>
              <a:pathLst>
                <a:path w="5051780" h="5051780">
                  <a:moveTo>
                    <a:pt x="0" y="0"/>
                  </a:moveTo>
                  <a:lnTo>
                    <a:pt x="5051780" y="0"/>
                  </a:lnTo>
                  <a:lnTo>
                    <a:pt x="5051780" y="5051780"/>
                  </a:lnTo>
                  <a:lnTo>
                    <a:pt x="0" y="5051780"/>
                  </a:lnTo>
                  <a:lnTo>
                    <a:pt x="0" y="0"/>
                  </a:lnTo>
                  <a:close/>
                </a:path>
              </a:pathLst>
            </a:custGeom>
            <a:blipFill>
              <a:blip>
                <a:alphaModFix amt="15000"/>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18" name="Group 18">
              <a:extLst>
                <a:ext uri="{FF2B5EF4-FFF2-40B4-BE49-F238E27FC236}">
                  <a16:creationId xmlns:a16="http://schemas.microsoft.com/office/drawing/2014/main" id="{0C210CE0-91F3-5C69-F61D-47764EE30F08}"/>
                </a:ext>
              </a:extLst>
            </p:cNvPr>
            <p:cNvGrpSpPr/>
            <p:nvPr/>
          </p:nvGrpSpPr>
          <p:grpSpPr>
            <a:xfrm>
              <a:off x="1311650" y="1311650"/>
              <a:ext cx="2428480" cy="2428480"/>
              <a:chOff x="0" y="0"/>
              <a:chExt cx="812800" cy="812800"/>
            </a:xfrm>
          </p:grpSpPr>
          <p:sp>
            <p:nvSpPr>
              <p:cNvPr id="19" name="Freeform 19">
                <a:extLst>
                  <a:ext uri="{FF2B5EF4-FFF2-40B4-BE49-F238E27FC236}">
                    <a16:creationId xmlns:a16="http://schemas.microsoft.com/office/drawing/2014/main" id="{7AA9CB8D-2583-905A-8FF4-57D01A77A52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CCC56"/>
              </a:solidFill>
            </p:spPr>
            <p:txBody>
              <a:bodyPr/>
              <a:lstStyle/>
              <a:p>
                <a:endParaRPr lang="en-US"/>
              </a:p>
            </p:txBody>
          </p:sp>
          <p:sp>
            <p:nvSpPr>
              <p:cNvPr id="20" name="TextBox 20">
                <a:extLst>
                  <a:ext uri="{FF2B5EF4-FFF2-40B4-BE49-F238E27FC236}">
                    <a16:creationId xmlns:a16="http://schemas.microsoft.com/office/drawing/2014/main" id="{68D0887B-1780-E6B9-8D02-11EEB7CAAE57}"/>
                  </a:ext>
                </a:extLst>
              </p:cNvPr>
              <p:cNvSpPr txBox="1"/>
              <p:nvPr/>
            </p:nvSpPr>
            <p:spPr>
              <a:xfrm>
                <a:off x="76200" y="9525"/>
                <a:ext cx="660400" cy="727075"/>
              </a:xfrm>
              <a:prstGeom prst="rect">
                <a:avLst/>
              </a:prstGeom>
            </p:spPr>
            <p:txBody>
              <a:bodyPr lIns="50800" tIns="50800" rIns="50800" bIns="50800" rtlCol="0" anchor="ctr"/>
              <a:lstStyle/>
              <a:p>
                <a:pPr algn="ctr">
                  <a:lnSpc>
                    <a:spcPts val="3750"/>
                  </a:lnSpc>
                </a:pPr>
                <a:endParaRPr/>
              </a:p>
            </p:txBody>
          </p:sp>
        </p:grpSp>
        <p:sp>
          <p:nvSpPr>
            <p:cNvPr id="21" name="Freeform 21">
              <a:extLst>
                <a:ext uri="{FF2B5EF4-FFF2-40B4-BE49-F238E27FC236}">
                  <a16:creationId xmlns:a16="http://schemas.microsoft.com/office/drawing/2014/main" id="{FC3AA131-C503-F7B4-29B3-6E2E27866115}"/>
                </a:ext>
              </a:extLst>
            </p:cNvPr>
            <p:cNvSpPr/>
            <p:nvPr/>
          </p:nvSpPr>
          <p:spPr>
            <a:xfrm>
              <a:off x="1652236" y="1585213"/>
              <a:ext cx="1747307" cy="1881354"/>
            </a:xfrm>
            <a:custGeom>
              <a:avLst/>
              <a:gdLst/>
              <a:ahLst/>
              <a:cxnLst/>
              <a:rect l="l" t="t" r="r" b="b"/>
              <a:pathLst>
                <a:path w="1747307" h="1881354">
                  <a:moveTo>
                    <a:pt x="0" y="0"/>
                  </a:moveTo>
                  <a:lnTo>
                    <a:pt x="1747308" y="0"/>
                  </a:lnTo>
                  <a:lnTo>
                    <a:pt x="1747308" y="1881354"/>
                  </a:lnTo>
                  <a:lnTo>
                    <a:pt x="0" y="1881354"/>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en-US"/>
            </a:p>
          </p:txBody>
        </p:sp>
      </p:grpSp>
      <p:grpSp>
        <p:nvGrpSpPr>
          <p:cNvPr id="22" name="Group 22">
            <a:extLst>
              <a:ext uri="{FF2B5EF4-FFF2-40B4-BE49-F238E27FC236}">
                <a16:creationId xmlns:a16="http://schemas.microsoft.com/office/drawing/2014/main" id="{B4DB6CD8-2A99-A884-C4FA-FFCAA93688A0}"/>
              </a:ext>
            </a:extLst>
          </p:cNvPr>
          <p:cNvGrpSpPr/>
          <p:nvPr/>
        </p:nvGrpSpPr>
        <p:grpSpPr>
          <a:xfrm>
            <a:off x="4668562" y="2818321"/>
            <a:ext cx="3788835" cy="3788835"/>
            <a:chOff x="0" y="0"/>
            <a:chExt cx="5051780" cy="5051780"/>
          </a:xfrm>
        </p:grpSpPr>
        <p:sp>
          <p:nvSpPr>
            <p:cNvPr id="23" name="Freeform 23">
              <a:extLst>
                <a:ext uri="{FF2B5EF4-FFF2-40B4-BE49-F238E27FC236}">
                  <a16:creationId xmlns:a16="http://schemas.microsoft.com/office/drawing/2014/main" id="{ADA41CE6-7D81-42EB-17BE-118CE59D0AFF}"/>
                </a:ext>
              </a:extLst>
            </p:cNvPr>
            <p:cNvSpPr/>
            <p:nvPr/>
          </p:nvSpPr>
          <p:spPr>
            <a:xfrm>
              <a:off x="0" y="0"/>
              <a:ext cx="5051780" cy="5051780"/>
            </a:xfrm>
            <a:custGeom>
              <a:avLst/>
              <a:gdLst/>
              <a:ahLst/>
              <a:cxnLst/>
              <a:rect l="l" t="t" r="r" b="b"/>
              <a:pathLst>
                <a:path w="5051780" h="5051780">
                  <a:moveTo>
                    <a:pt x="0" y="0"/>
                  </a:moveTo>
                  <a:lnTo>
                    <a:pt x="5051780" y="0"/>
                  </a:lnTo>
                  <a:lnTo>
                    <a:pt x="5051780" y="5051780"/>
                  </a:lnTo>
                  <a:lnTo>
                    <a:pt x="0" y="5051780"/>
                  </a:lnTo>
                  <a:lnTo>
                    <a:pt x="0" y="0"/>
                  </a:lnTo>
                  <a:close/>
                </a:path>
              </a:pathLst>
            </a:custGeom>
            <a:blipFill>
              <a:blip>
                <a:alphaModFix amt="15000"/>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24" name="Group 24">
              <a:extLst>
                <a:ext uri="{FF2B5EF4-FFF2-40B4-BE49-F238E27FC236}">
                  <a16:creationId xmlns:a16="http://schemas.microsoft.com/office/drawing/2014/main" id="{98767B82-691F-DCE7-551E-67700988F84B}"/>
                </a:ext>
              </a:extLst>
            </p:cNvPr>
            <p:cNvGrpSpPr/>
            <p:nvPr/>
          </p:nvGrpSpPr>
          <p:grpSpPr>
            <a:xfrm>
              <a:off x="1311650" y="1311650"/>
              <a:ext cx="2428480" cy="2428480"/>
              <a:chOff x="0" y="0"/>
              <a:chExt cx="812800" cy="812800"/>
            </a:xfrm>
          </p:grpSpPr>
          <p:sp>
            <p:nvSpPr>
              <p:cNvPr id="25" name="Freeform 25">
                <a:extLst>
                  <a:ext uri="{FF2B5EF4-FFF2-40B4-BE49-F238E27FC236}">
                    <a16:creationId xmlns:a16="http://schemas.microsoft.com/office/drawing/2014/main" id="{AF0ECC54-060C-FAF2-753D-5D8AC3BC902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1B8CD"/>
              </a:solidFill>
            </p:spPr>
            <p:txBody>
              <a:bodyPr/>
              <a:lstStyle/>
              <a:p>
                <a:endParaRPr lang="en-US"/>
              </a:p>
            </p:txBody>
          </p:sp>
          <p:sp>
            <p:nvSpPr>
              <p:cNvPr id="26" name="TextBox 26">
                <a:extLst>
                  <a:ext uri="{FF2B5EF4-FFF2-40B4-BE49-F238E27FC236}">
                    <a16:creationId xmlns:a16="http://schemas.microsoft.com/office/drawing/2014/main" id="{D9BA61C7-5506-4F6F-4E2C-7F03CE41BDFD}"/>
                  </a:ext>
                </a:extLst>
              </p:cNvPr>
              <p:cNvSpPr txBox="1"/>
              <p:nvPr/>
            </p:nvSpPr>
            <p:spPr>
              <a:xfrm>
                <a:off x="76200" y="9525"/>
                <a:ext cx="660400" cy="727075"/>
              </a:xfrm>
              <a:prstGeom prst="rect">
                <a:avLst/>
              </a:prstGeom>
            </p:spPr>
            <p:txBody>
              <a:bodyPr lIns="50800" tIns="50800" rIns="50800" bIns="50800" rtlCol="0" anchor="ctr"/>
              <a:lstStyle/>
              <a:p>
                <a:pPr algn="ctr">
                  <a:lnSpc>
                    <a:spcPts val="3750"/>
                  </a:lnSpc>
                </a:pPr>
                <a:endParaRPr/>
              </a:p>
            </p:txBody>
          </p:sp>
        </p:grpSp>
        <p:sp>
          <p:nvSpPr>
            <p:cNvPr id="27" name="Freeform 27">
              <a:extLst>
                <a:ext uri="{FF2B5EF4-FFF2-40B4-BE49-F238E27FC236}">
                  <a16:creationId xmlns:a16="http://schemas.microsoft.com/office/drawing/2014/main" id="{E783D4D5-7CA6-BF4C-F914-BC4FA46369BF}"/>
                </a:ext>
              </a:extLst>
            </p:cNvPr>
            <p:cNvSpPr/>
            <p:nvPr/>
          </p:nvSpPr>
          <p:spPr>
            <a:xfrm>
              <a:off x="1783148" y="1733709"/>
              <a:ext cx="1497222" cy="1584362"/>
            </a:xfrm>
            <a:custGeom>
              <a:avLst/>
              <a:gdLst/>
              <a:ahLst/>
              <a:cxnLst/>
              <a:rect l="l" t="t" r="r" b="b"/>
              <a:pathLst>
                <a:path w="1497222" h="1584362">
                  <a:moveTo>
                    <a:pt x="0" y="0"/>
                  </a:moveTo>
                  <a:lnTo>
                    <a:pt x="1497222" y="0"/>
                  </a:lnTo>
                  <a:lnTo>
                    <a:pt x="1497222" y="1584362"/>
                  </a:lnTo>
                  <a:lnTo>
                    <a:pt x="0" y="1584362"/>
                  </a:lnTo>
                  <a:lnTo>
                    <a:pt x="0" y="0"/>
                  </a:lnTo>
                  <a:close/>
                </a:path>
              </a:pathLst>
            </a:custGeom>
            <a:blipFill>
              <a:blip>
                <a:extLst>
                  <a:ext uri="{96DAC541-7B7A-43D3-8B79-37D633B846F1}">
                    <asvg:svgBlip xmlns:asvg="http://schemas.microsoft.com/office/drawing/2016/SVG/main" r:embed="rId12"/>
                  </a:ext>
                </a:extLst>
              </a:blip>
              <a:stretch>
                <a:fillRect/>
              </a:stretch>
            </a:blipFill>
          </p:spPr>
          <p:txBody>
            <a:bodyPr/>
            <a:lstStyle/>
            <a:p>
              <a:endParaRPr lang="en-US"/>
            </a:p>
          </p:txBody>
        </p:sp>
      </p:grpSp>
      <p:grpSp>
        <p:nvGrpSpPr>
          <p:cNvPr id="28" name="Group 28">
            <a:extLst>
              <a:ext uri="{FF2B5EF4-FFF2-40B4-BE49-F238E27FC236}">
                <a16:creationId xmlns:a16="http://schemas.microsoft.com/office/drawing/2014/main" id="{094A8327-35EA-1932-F8D0-436D58000BA4}"/>
              </a:ext>
            </a:extLst>
          </p:cNvPr>
          <p:cNvGrpSpPr/>
          <p:nvPr/>
        </p:nvGrpSpPr>
        <p:grpSpPr>
          <a:xfrm>
            <a:off x="9443700" y="2607467"/>
            <a:ext cx="3788835" cy="3788835"/>
            <a:chOff x="0" y="0"/>
            <a:chExt cx="5051780" cy="5051780"/>
          </a:xfrm>
        </p:grpSpPr>
        <p:sp>
          <p:nvSpPr>
            <p:cNvPr id="29" name="Freeform 29">
              <a:extLst>
                <a:ext uri="{FF2B5EF4-FFF2-40B4-BE49-F238E27FC236}">
                  <a16:creationId xmlns:a16="http://schemas.microsoft.com/office/drawing/2014/main" id="{5284EC56-26A5-E92F-3272-DD195D106FDE}"/>
                </a:ext>
              </a:extLst>
            </p:cNvPr>
            <p:cNvSpPr/>
            <p:nvPr/>
          </p:nvSpPr>
          <p:spPr>
            <a:xfrm>
              <a:off x="0" y="0"/>
              <a:ext cx="5051780" cy="5051780"/>
            </a:xfrm>
            <a:custGeom>
              <a:avLst/>
              <a:gdLst/>
              <a:ahLst/>
              <a:cxnLst/>
              <a:rect l="l" t="t" r="r" b="b"/>
              <a:pathLst>
                <a:path w="5051780" h="5051780">
                  <a:moveTo>
                    <a:pt x="0" y="0"/>
                  </a:moveTo>
                  <a:lnTo>
                    <a:pt x="5051780" y="0"/>
                  </a:lnTo>
                  <a:lnTo>
                    <a:pt x="5051780" y="5051780"/>
                  </a:lnTo>
                  <a:lnTo>
                    <a:pt x="0" y="5051780"/>
                  </a:lnTo>
                  <a:lnTo>
                    <a:pt x="0" y="0"/>
                  </a:lnTo>
                  <a:close/>
                </a:path>
              </a:pathLst>
            </a:custGeom>
            <a:blipFill>
              <a:blip>
                <a:alphaModFix amt="15000"/>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30" name="Group 30">
              <a:extLst>
                <a:ext uri="{FF2B5EF4-FFF2-40B4-BE49-F238E27FC236}">
                  <a16:creationId xmlns:a16="http://schemas.microsoft.com/office/drawing/2014/main" id="{E1121157-5D92-61DB-6E4F-3E9F1359E17C}"/>
                </a:ext>
              </a:extLst>
            </p:cNvPr>
            <p:cNvGrpSpPr/>
            <p:nvPr/>
          </p:nvGrpSpPr>
          <p:grpSpPr>
            <a:xfrm>
              <a:off x="1310752" y="1311650"/>
              <a:ext cx="2428480" cy="2428480"/>
              <a:chOff x="0" y="0"/>
              <a:chExt cx="812800" cy="812800"/>
            </a:xfrm>
          </p:grpSpPr>
          <p:sp>
            <p:nvSpPr>
              <p:cNvPr id="31" name="Freeform 31">
                <a:extLst>
                  <a:ext uri="{FF2B5EF4-FFF2-40B4-BE49-F238E27FC236}">
                    <a16:creationId xmlns:a16="http://schemas.microsoft.com/office/drawing/2014/main" id="{BCA5DD85-643A-646C-F79F-59AB41AA40E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D656"/>
              </a:solidFill>
            </p:spPr>
            <p:txBody>
              <a:bodyPr/>
              <a:lstStyle/>
              <a:p>
                <a:endParaRPr lang="en-US"/>
              </a:p>
            </p:txBody>
          </p:sp>
          <p:sp>
            <p:nvSpPr>
              <p:cNvPr id="32" name="TextBox 32">
                <a:extLst>
                  <a:ext uri="{FF2B5EF4-FFF2-40B4-BE49-F238E27FC236}">
                    <a16:creationId xmlns:a16="http://schemas.microsoft.com/office/drawing/2014/main" id="{7ABF6DA5-240F-E7BE-6E02-2BE8F6510B51}"/>
                  </a:ext>
                </a:extLst>
              </p:cNvPr>
              <p:cNvSpPr txBox="1"/>
              <p:nvPr/>
            </p:nvSpPr>
            <p:spPr>
              <a:xfrm>
                <a:off x="76200" y="9525"/>
                <a:ext cx="660400" cy="727075"/>
              </a:xfrm>
              <a:prstGeom prst="rect">
                <a:avLst/>
              </a:prstGeom>
            </p:spPr>
            <p:txBody>
              <a:bodyPr lIns="50800" tIns="50800" rIns="50800" bIns="50800" rtlCol="0" anchor="ctr"/>
              <a:lstStyle/>
              <a:p>
                <a:pPr algn="ctr">
                  <a:lnSpc>
                    <a:spcPts val="3750"/>
                  </a:lnSpc>
                </a:pPr>
                <a:endParaRPr/>
              </a:p>
            </p:txBody>
          </p:sp>
        </p:grpSp>
        <p:sp>
          <p:nvSpPr>
            <p:cNvPr id="33" name="Freeform 33">
              <a:extLst>
                <a:ext uri="{FF2B5EF4-FFF2-40B4-BE49-F238E27FC236}">
                  <a16:creationId xmlns:a16="http://schemas.microsoft.com/office/drawing/2014/main" id="{6C0DFC9C-8781-EF22-08DE-E986CEFEA966}"/>
                </a:ext>
              </a:extLst>
            </p:cNvPr>
            <p:cNvSpPr/>
            <p:nvPr/>
          </p:nvSpPr>
          <p:spPr>
            <a:xfrm>
              <a:off x="1767051" y="1695069"/>
              <a:ext cx="1517678" cy="1686309"/>
            </a:xfrm>
            <a:custGeom>
              <a:avLst/>
              <a:gdLst/>
              <a:ahLst/>
              <a:cxnLst/>
              <a:rect l="l" t="t" r="r" b="b"/>
              <a:pathLst>
                <a:path w="1517678" h="1686309">
                  <a:moveTo>
                    <a:pt x="0" y="0"/>
                  </a:moveTo>
                  <a:lnTo>
                    <a:pt x="1517678" y="0"/>
                  </a:lnTo>
                  <a:lnTo>
                    <a:pt x="1517678" y="1686309"/>
                  </a:lnTo>
                  <a:lnTo>
                    <a:pt x="0" y="1686309"/>
                  </a:lnTo>
                  <a:lnTo>
                    <a:pt x="0" y="0"/>
                  </a:lnTo>
                  <a:close/>
                </a:path>
              </a:pathLst>
            </a:custGeom>
            <a:blipFill>
              <a:blip>
                <a:extLst>
                  <a:ext uri="{96DAC541-7B7A-43D3-8B79-37D633B846F1}">
                    <asvg:svgBlip xmlns:asvg="http://schemas.microsoft.com/office/drawing/2016/SVG/main" r:embed="rId13"/>
                  </a:ext>
                </a:extLst>
              </a:blip>
              <a:stretch>
                <a:fillRect/>
              </a:stretch>
            </a:blipFill>
          </p:spPr>
          <p:txBody>
            <a:bodyPr/>
            <a:lstStyle/>
            <a:p>
              <a:endParaRPr lang="en-US"/>
            </a:p>
          </p:txBody>
        </p:sp>
      </p:grpSp>
      <p:grpSp>
        <p:nvGrpSpPr>
          <p:cNvPr id="34" name="Group 34">
            <a:extLst>
              <a:ext uri="{FF2B5EF4-FFF2-40B4-BE49-F238E27FC236}">
                <a16:creationId xmlns:a16="http://schemas.microsoft.com/office/drawing/2014/main" id="{AD9A68BB-4EC3-29CC-C745-A29DF281CC65}"/>
              </a:ext>
            </a:extLst>
          </p:cNvPr>
          <p:cNvGrpSpPr/>
          <p:nvPr/>
        </p:nvGrpSpPr>
        <p:grpSpPr>
          <a:xfrm>
            <a:off x="14214719" y="2859685"/>
            <a:ext cx="3788835" cy="3788835"/>
            <a:chOff x="0" y="0"/>
            <a:chExt cx="5051780" cy="5051780"/>
          </a:xfrm>
        </p:grpSpPr>
        <p:sp>
          <p:nvSpPr>
            <p:cNvPr id="35" name="Freeform 35">
              <a:extLst>
                <a:ext uri="{FF2B5EF4-FFF2-40B4-BE49-F238E27FC236}">
                  <a16:creationId xmlns:a16="http://schemas.microsoft.com/office/drawing/2014/main" id="{3907588F-C1F4-50DA-8C61-98D930B26F68}"/>
                </a:ext>
              </a:extLst>
            </p:cNvPr>
            <p:cNvSpPr/>
            <p:nvPr/>
          </p:nvSpPr>
          <p:spPr>
            <a:xfrm>
              <a:off x="0" y="0"/>
              <a:ext cx="5051780" cy="5051780"/>
            </a:xfrm>
            <a:custGeom>
              <a:avLst/>
              <a:gdLst/>
              <a:ahLst/>
              <a:cxnLst/>
              <a:rect l="l" t="t" r="r" b="b"/>
              <a:pathLst>
                <a:path w="5051780" h="5051780">
                  <a:moveTo>
                    <a:pt x="0" y="0"/>
                  </a:moveTo>
                  <a:lnTo>
                    <a:pt x="5051780" y="0"/>
                  </a:lnTo>
                  <a:lnTo>
                    <a:pt x="5051780" y="5051780"/>
                  </a:lnTo>
                  <a:lnTo>
                    <a:pt x="0" y="5051780"/>
                  </a:lnTo>
                  <a:lnTo>
                    <a:pt x="0" y="0"/>
                  </a:lnTo>
                  <a:close/>
                </a:path>
              </a:pathLst>
            </a:custGeom>
            <a:blipFill>
              <a:blip>
                <a:alphaModFix amt="15000"/>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36" name="Group 36">
              <a:extLst>
                <a:ext uri="{FF2B5EF4-FFF2-40B4-BE49-F238E27FC236}">
                  <a16:creationId xmlns:a16="http://schemas.microsoft.com/office/drawing/2014/main" id="{6C44DE64-5151-8872-BE6D-C7307F84DCCF}"/>
                </a:ext>
              </a:extLst>
            </p:cNvPr>
            <p:cNvGrpSpPr/>
            <p:nvPr/>
          </p:nvGrpSpPr>
          <p:grpSpPr>
            <a:xfrm>
              <a:off x="1311650" y="1307130"/>
              <a:ext cx="2428480" cy="2428480"/>
              <a:chOff x="0" y="0"/>
              <a:chExt cx="812800" cy="812800"/>
            </a:xfrm>
          </p:grpSpPr>
          <p:sp>
            <p:nvSpPr>
              <p:cNvPr id="37" name="Freeform 37">
                <a:extLst>
                  <a:ext uri="{FF2B5EF4-FFF2-40B4-BE49-F238E27FC236}">
                    <a16:creationId xmlns:a16="http://schemas.microsoft.com/office/drawing/2014/main" id="{F919871C-D537-CB67-86E7-1847251B186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F2361"/>
              </a:solidFill>
            </p:spPr>
            <p:txBody>
              <a:bodyPr/>
              <a:lstStyle/>
              <a:p>
                <a:endParaRPr lang="en-US"/>
              </a:p>
            </p:txBody>
          </p:sp>
          <p:sp>
            <p:nvSpPr>
              <p:cNvPr id="38" name="TextBox 38">
                <a:extLst>
                  <a:ext uri="{FF2B5EF4-FFF2-40B4-BE49-F238E27FC236}">
                    <a16:creationId xmlns:a16="http://schemas.microsoft.com/office/drawing/2014/main" id="{C748DF8E-4AD5-5605-B0E4-F5585ED2EA25}"/>
                  </a:ext>
                </a:extLst>
              </p:cNvPr>
              <p:cNvSpPr txBox="1"/>
              <p:nvPr/>
            </p:nvSpPr>
            <p:spPr>
              <a:xfrm>
                <a:off x="76200" y="9525"/>
                <a:ext cx="660400" cy="727075"/>
              </a:xfrm>
              <a:prstGeom prst="rect">
                <a:avLst/>
              </a:prstGeom>
            </p:spPr>
            <p:txBody>
              <a:bodyPr lIns="50800" tIns="50800" rIns="50800" bIns="50800" rtlCol="0" anchor="ctr"/>
              <a:lstStyle/>
              <a:p>
                <a:pPr algn="ctr">
                  <a:lnSpc>
                    <a:spcPts val="3750"/>
                  </a:lnSpc>
                </a:pPr>
                <a:endParaRPr/>
              </a:p>
            </p:txBody>
          </p:sp>
        </p:grpSp>
        <p:sp>
          <p:nvSpPr>
            <p:cNvPr id="39" name="Freeform 39">
              <a:extLst>
                <a:ext uri="{FF2B5EF4-FFF2-40B4-BE49-F238E27FC236}">
                  <a16:creationId xmlns:a16="http://schemas.microsoft.com/office/drawing/2014/main" id="{CEA0C22D-8B01-9BAA-DF98-EE96DA275B34}"/>
                </a:ext>
              </a:extLst>
            </p:cNvPr>
            <p:cNvSpPr/>
            <p:nvPr/>
          </p:nvSpPr>
          <p:spPr>
            <a:xfrm>
              <a:off x="1623375" y="1641043"/>
              <a:ext cx="1805030" cy="1872923"/>
            </a:xfrm>
            <a:custGeom>
              <a:avLst/>
              <a:gdLst/>
              <a:ahLst/>
              <a:cxnLst/>
              <a:rect l="l" t="t" r="r" b="b"/>
              <a:pathLst>
                <a:path w="1805030" h="1872923">
                  <a:moveTo>
                    <a:pt x="0" y="0"/>
                  </a:moveTo>
                  <a:lnTo>
                    <a:pt x="1805030" y="0"/>
                  </a:lnTo>
                  <a:lnTo>
                    <a:pt x="1805030" y="1872923"/>
                  </a:lnTo>
                  <a:lnTo>
                    <a:pt x="0" y="1872923"/>
                  </a:lnTo>
                  <a:lnTo>
                    <a:pt x="0" y="0"/>
                  </a:lnTo>
                  <a:close/>
                </a:path>
              </a:pathLst>
            </a:custGeom>
            <a:blipFill>
              <a:blip>
                <a:extLst>
                  <a:ext uri="{96DAC541-7B7A-43D3-8B79-37D633B846F1}">
                    <asvg:svgBlip xmlns:asvg="http://schemas.microsoft.com/office/drawing/2016/SVG/main" r:embed="rId14"/>
                  </a:ext>
                </a:extLst>
              </a:blip>
              <a:stretch>
                <a:fillRect/>
              </a:stretch>
            </a:blipFill>
          </p:spPr>
          <p:txBody>
            <a:bodyPr/>
            <a:lstStyle/>
            <a:p>
              <a:endParaRPr lang="en-US"/>
            </a:p>
          </p:txBody>
        </p:sp>
      </p:grpSp>
      <p:sp>
        <p:nvSpPr>
          <p:cNvPr id="40" name="TextBox 40">
            <a:extLst>
              <a:ext uri="{FF2B5EF4-FFF2-40B4-BE49-F238E27FC236}">
                <a16:creationId xmlns:a16="http://schemas.microsoft.com/office/drawing/2014/main" id="{770073FF-FA45-93AD-0233-DF381A94B50F}"/>
              </a:ext>
            </a:extLst>
          </p:cNvPr>
          <p:cNvSpPr txBox="1"/>
          <p:nvPr/>
        </p:nvSpPr>
        <p:spPr>
          <a:xfrm>
            <a:off x="92726" y="8008697"/>
            <a:ext cx="3386031" cy="514350"/>
          </a:xfrm>
          <a:prstGeom prst="rect">
            <a:avLst/>
          </a:prstGeom>
        </p:spPr>
        <p:txBody>
          <a:bodyPr lIns="0" tIns="0" rIns="0" bIns="0" rtlCol="0" anchor="t">
            <a:spAutoFit/>
          </a:bodyPr>
          <a:lstStyle/>
          <a:p>
            <a:pPr algn="ctr">
              <a:lnSpc>
                <a:spcPts val="4200"/>
              </a:lnSpc>
            </a:pPr>
            <a:r>
              <a:rPr lang="en-US" sz="3000" b="1">
                <a:solidFill>
                  <a:srgbClr val="23403D"/>
                </a:solidFill>
                <a:latin typeface="Chakra Petch Bold"/>
                <a:ea typeface="Chakra Petch Bold"/>
                <a:cs typeface="Chakra Petch Bold"/>
                <a:sym typeface="Chakra Petch Bold"/>
              </a:rPr>
              <a:t>ALIGN</a:t>
            </a:r>
          </a:p>
        </p:txBody>
      </p:sp>
      <p:sp>
        <p:nvSpPr>
          <p:cNvPr id="41" name="TextBox 41">
            <a:extLst>
              <a:ext uri="{FF2B5EF4-FFF2-40B4-BE49-F238E27FC236}">
                <a16:creationId xmlns:a16="http://schemas.microsoft.com/office/drawing/2014/main" id="{11223400-8C40-4B2D-5494-1EAFB9834E2A}"/>
              </a:ext>
            </a:extLst>
          </p:cNvPr>
          <p:cNvSpPr txBox="1"/>
          <p:nvPr/>
        </p:nvSpPr>
        <p:spPr>
          <a:xfrm>
            <a:off x="294128" y="8654634"/>
            <a:ext cx="3386031" cy="412750"/>
          </a:xfrm>
          <a:prstGeom prst="rect">
            <a:avLst/>
          </a:prstGeom>
        </p:spPr>
        <p:txBody>
          <a:bodyPr lIns="0" tIns="0" rIns="0" bIns="0" rtlCol="0" anchor="t">
            <a:spAutoFit/>
          </a:bodyPr>
          <a:lstStyle/>
          <a:p>
            <a:pPr algn="ctr">
              <a:lnSpc>
                <a:spcPts val="3499"/>
              </a:lnSpc>
            </a:pPr>
            <a:r>
              <a:rPr lang="en-US" sz="2499" spc="12">
                <a:solidFill>
                  <a:srgbClr val="23403D"/>
                </a:solidFill>
                <a:latin typeface="TT Norms"/>
                <a:ea typeface="TT Norms"/>
                <a:cs typeface="TT Norms"/>
                <a:sym typeface="TT Norms"/>
              </a:rPr>
              <a:t>September 1st, 2025</a:t>
            </a:r>
          </a:p>
        </p:txBody>
      </p:sp>
      <p:sp>
        <p:nvSpPr>
          <p:cNvPr id="42" name="TextBox 42">
            <a:extLst>
              <a:ext uri="{FF2B5EF4-FFF2-40B4-BE49-F238E27FC236}">
                <a16:creationId xmlns:a16="http://schemas.microsoft.com/office/drawing/2014/main" id="{61C362EB-4C40-C0BD-0D0A-B9C11389A3CC}"/>
              </a:ext>
            </a:extLst>
          </p:cNvPr>
          <p:cNvSpPr txBox="1"/>
          <p:nvPr/>
        </p:nvSpPr>
        <p:spPr>
          <a:xfrm>
            <a:off x="4869964" y="7207450"/>
            <a:ext cx="3386031" cy="514350"/>
          </a:xfrm>
          <a:prstGeom prst="rect">
            <a:avLst/>
          </a:prstGeom>
        </p:spPr>
        <p:txBody>
          <a:bodyPr lIns="0" tIns="0" rIns="0" bIns="0" rtlCol="0" anchor="t">
            <a:spAutoFit/>
          </a:bodyPr>
          <a:lstStyle/>
          <a:p>
            <a:pPr algn="ctr">
              <a:lnSpc>
                <a:spcPts val="4200"/>
              </a:lnSpc>
            </a:pPr>
            <a:r>
              <a:rPr lang="en-US" sz="3000" b="1">
                <a:solidFill>
                  <a:srgbClr val="23403D"/>
                </a:solidFill>
                <a:latin typeface="Chakra Petch Bold"/>
                <a:ea typeface="Chakra Petch Bold"/>
                <a:cs typeface="Chakra Petch Bold"/>
                <a:sym typeface="Chakra Petch Bold"/>
              </a:rPr>
              <a:t>PREPARE</a:t>
            </a:r>
          </a:p>
        </p:txBody>
      </p:sp>
      <p:sp>
        <p:nvSpPr>
          <p:cNvPr id="43" name="TextBox 43">
            <a:extLst>
              <a:ext uri="{FF2B5EF4-FFF2-40B4-BE49-F238E27FC236}">
                <a16:creationId xmlns:a16="http://schemas.microsoft.com/office/drawing/2014/main" id="{B47C8487-8C81-D2D7-8938-816BC79740B0}"/>
              </a:ext>
            </a:extLst>
          </p:cNvPr>
          <p:cNvSpPr txBox="1"/>
          <p:nvPr/>
        </p:nvSpPr>
        <p:spPr>
          <a:xfrm>
            <a:off x="4869964" y="7884036"/>
            <a:ext cx="3386031" cy="412750"/>
          </a:xfrm>
          <a:prstGeom prst="rect">
            <a:avLst/>
          </a:prstGeom>
        </p:spPr>
        <p:txBody>
          <a:bodyPr lIns="0" tIns="0" rIns="0" bIns="0" rtlCol="0" anchor="t">
            <a:spAutoFit/>
          </a:bodyPr>
          <a:lstStyle/>
          <a:p>
            <a:pPr algn="ctr">
              <a:lnSpc>
                <a:spcPts val="3499"/>
              </a:lnSpc>
            </a:pPr>
            <a:r>
              <a:rPr lang="en-US" sz="2499" spc="12">
                <a:solidFill>
                  <a:srgbClr val="23403D"/>
                </a:solidFill>
                <a:latin typeface="TT Norms"/>
                <a:ea typeface="TT Norms"/>
                <a:cs typeface="TT Norms"/>
                <a:sym typeface="TT Norms"/>
              </a:rPr>
              <a:t>September  9th, 2025</a:t>
            </a:r>
          </a:p>
        </p:txBody>
      </p:sp>
      <p:sp>
        <p:nvSpPr>
          <p:cNvPr id="44" name="TextBox 44">
            <a:extLst>
              <a:ext uri="{FF2B5EF4-FFF2-40B4-BE49-F238E27FC236}">
                <a16:creationId xmlns:a16="http://schemas.microsoft.com/office/drawing/2014/main" id="{A90ADE07-DAB8-216F-C156-E7E9D7D01694}"/>
              </a:ext>
            </a:extLst>
          </p:cNvPr>
          <p:cNvSpPr txBox="1"/>
          <p:nvPr/>
        </p:nvSpPr>
        <p:spPr>
          <a:xfrm>
            <a:off x="9644429" y="6881002"/>
            <a:ext cx="3386031" cy="514350"/>
          </a:xfrm>
          <a:prstGeom prst="rect">
            <a:avLst/>
          </a:prstGeom>
        </p:spPr>
        <p:txBody>
          <a:bodyPr lIns="0" tIns="0" rIns="0" bIns="0" rtlCol="0" anchor="t">
            <a:spAutoFit/>
          </a:bodyPr>
          <a:lstStyle/>
          <a:p>
            <a:pPr algn="ctr">
              <a:lnSpc>
                <a:spcPts val="4200"/>
              </a:lnSpc>
            </a:pPr>
            <a:r>
              <a:rPr lang="en-US" sz="3000" b="1">
                <a:solidFill>
                  <a:srgbClr val="23403D"/>
                </a:solidFill>
                <a:latin typeface="Chakra Petch Bold"/>
                <a:ea typeface="Chakra Petch Bold"/>
                <a:cs typeface="Chakra Petch Bold"/>
                <a:sym typeface="Chakra Petch Bold"/>
              </a:rPr>
              <a:t>SCHEDULE</a:t>
            </a:r>
          </a:p>
        </p:txBody>
      </p:sp>
      <p:sp>
        <p:nvSpPr>
          <p:cNvPr id="45" name="TextBox 45">
            <a:extLst>
              <a:ext uri="{FF2B5EF4-FFF2-40B4-BE49-F238E27FC236}">
                <a16:creationId xmlns:a16="http://schemas.microsoft.com/office/drawing/2014/main" id="{E63081DA-272B-54FC-89EF-BC3D06A05430}"/>
              </a:ext>
            </a:extLst>
          </p:cNvPr>
          <p:cNvSpPr txBox="1"/>
          <p:nvPr/>
        </p:nvSpPr>
        <p:spPr>
          <a:xfrm>
            <a:off x="9644429" y="7557589"/>
            <a:ext cx="3386031" cy="412750"/>
          </a:xfrm>
          <a:prstGeom prst="rect">
            <a:avLst/>
          </a:prstGeom>
        </p:spPr>
        <p:txBody>
          <a:bodyPr lIns="0" tIns="0" rIns="0" bIns="0" rtlCol="0" anchor="t">
            <a:spAutoFit/>
          </a:bodyPr>
          <a:lstStyle/>
          <a:p>
            <a:pPr algn="ctr">
              <a:lnSpc>
                <a:spcPts val="3499"/>
              </a:lnSpc>
            </a:pPr>
            <a:r>
              <a:rPr lang="en-US" sz="2499" spc="12">
                <a:solidFill>
                  <a:srgbClr val="23403D"/>
                </a:solidFill>
                <a:latin typeface="TT Norms"/>
                <a:ea typeface="TT Norms"/>
                <a:cs typeface="TT Norms"/>
                <a:sym typeface="TT Norms"/>
              </a:rPr>
              <a:t>September 23rd, 2025</a:t>
            </a:r>
          </a:p>
        </p:txBody>
      </p:sp>
      <p:sp>
        <p:nvSpPr>
          <p:cNvPr id="46" name="TextBox 46">
            <a:extLst>
              <a:ext uri="{FF2B5EF4-FFF2-40B4-BE49-F238E27FC236}">
                <a16:creationId xmlns:a16="http://schemas.microsoft.com/office/drawing/2014/main" id="{B67D7B6B-956F-AEDE-78AA-4D7FF80C4985}"/>
              </a:ext>
            </a:extLst>
          </p:cNvPr>
          <p:cNvSpPr txBox="1"/>
          <p:nvPr/>
        </p:nvSpPr>
        <p:spPr>
          <a:xfrm>
            <a:off x="14416121" y="7335588"/>
            <a:ext cx="3386031" cy="514350"/>
          </a:xfrm>
          <a:prstGeom prst="rect">
            <a:avLst/>
          </a:prstGeom>
        </p:spPr>
        <p:txBody>
          <a:bodyPr lIns="0" tIns="0" rIns="0" bIns="0" rtlCol="0" anchor="t">
            <a:spAutoFit/>
          </a:bodyPr>
          <a:lstStyle/>
          <a:p>
            <a:pPr algn="ctr">
              <a:lnSpc>
                <a:spcPts val="4200"/>
              </a:lnSpc>
            </a:pPr>
            <a:r>
              <a:rPr lang="en-US" sz="3000" b="1">
                <a:solidFill>
                  <a:srgbClr val="23403D"/>
                </a:solidFill>
                <a:latin typeface="Chakra Petch Bold"/>
                <a:ea typeface="Chakra Petch Bold"/>
                <a:cs typeface="Chakra Petch Bold"/>
                <a:sym typeface="Chakra Petch Bold"/>
              </a:rPr>
              <a:t>DELIVER</a:t>
            </a:r>
          </a:p>
        </p:txBody>
      </p:sp>
      <p:sp>
        <p:nvSpPr>
          <p:cNvPr id="47" name="TextBox 47">
            <a:extLst>
              <a:ext uri="{FF2B5EF4-FFF2-40B4-BE49-F238E27FC236}">
                <a16:creationId xmlns:a16="http://schemas.microsoft.com/office/drawing/2014/main" id="{2D0B0A60-A6EC-BE9C-B5DC-33AA10EA78D1}"/>
              </a:ext>
            </a:extLst>
          </p:cNvPr>
          <p:cNvSpPr txBox="1"/>
          <p:nvPr/>
        </p:nvSpPr>
        <p:spPr>
          <a:xfrm>
            <a:off x="14416121" y="8012175"/>
            <a:ext cx="3386031" cy="412750"/>
          </a:xfrm>
          <a:prstGeom prst="rect">
            <a:avLst/>
          </a:prstGeom>
        </p:spPr>
        <p:txBody>
          <a:bodyPr lIns="0" tIns="0" rIns="0" bIns="0" rtlCol="0" anchor="t">
            <a:spAutoFit/>
          </a:bodyPr>
          <a:lstStyle/>
          <a:p>
            <a:pPr algn="ctr">
              <a:lnSpc>
                <a:spcPts val="3499"/>
              </a:lnSpc>
            </a:pPr>
            <a:r>
              <a:rPr lang="en-US" sz="2499" spc="12">
                <a:solidFill>
                  <a:srgbClr val="23403D"/>
                </a:solidFill>
                <a:latin typeface="TT Norms"/>
                <a:ea typeface="TT Norms"/>
                <a:cs typeface="TT Norms"/>
                <a:sym typeface="TT Norms"/>
              </a:rPr>
              <a:t>October 1st, 2025</a:t>
            </a:r>
          </a:p>
        </p:txBody>
      </p:sp>
      <p:sp>
        <p:nvSpPr>
          <p:cNvPr id="49" name="Freeform 49">
            <a:extLst>
              <a:ext uri="{FF2B5EF4-FFF2-40B4-BE49-F238E27FC236}">
                <a16:creationId xmlns:a16="http://schemas.microsoft.com/office/drawing/2014/main" id="{1245DB9D-7EA4-EE08-E27F-7F7DBC923B9B}"/>
              </a:ext>
            </a:extLst>
          </p:cNvPr>
          <p:cNvSpPr/>
          <p:nvPr/>
        </p:nvSpPr>
        <p:spPr>
          <a:xfrm>
            <a:off x="5310659" y="10041375"/>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0" name="Freeform 50">
            <a:extLst>
              <a:ext uri="{FF2B5EF4-FFF2-40B4-BE49-F238E27FC236}">
                <a16:creationId xmlns:a16="http://schemas.microsoft.com/office/drawing/2014/main" id="{136FE01C-606D-1220-69A2-FB74531C6DF8}"/>
              </a:ext>
            </a:extLst>
          </p:cNvPr>
          <p:cNvSpPr/>
          <p:nvPr/>
        </p:nvSpPr>
        <p:spPr>
          <a:xfrm rot="2203448">
            <a:off x="6746259" y="10182619"/>
            <a:ext cx="2401361" cy="2458731"/>
          </a:xfrm>
          <a:custGeom>
            <a:avLst/>
            <a:gdLst/>
            <a:ahLst/>
            <a:cxnLst/>
            <a:rect l="l" t="t" r="r" b="b"/>
            <a:pathLst>
              <a:path w="2401361" h="2458731">
                <a:moveTo>
                  <a:pt x="0" y="0"/>
                </a:moveTo>
                <a:lnTo>
                  <a:pt x="2401361" y="0"/>
                </a:lnTo>
                <a:lnTo>
                  <a:pt x="2401361" y="2458731"/>
                </a:lnTo>
                <a:lnTo>
                  <a:pt x="0" y="245873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1" name="TextBox 50">
            <a:extLst>
              <a:ext uri="{FF2B5EF4-FFF2-40B4-BE49-F238E27FC236}">
                <a16:creationId xmlns:a16="http://schemas.microsoft.com/office/drawing/2014/main" id="{D9D70D82-811A-8117-688E-2E0663A8C4AC}"/>
              </a:ext>
            </a:extLst>
          </p:cNvPr>
          <p:cNvSpPr txBox="1"/>
          <p:nvPr/>
        </p:nvSpPr>
        <p:spPr>
          <a:xfrm>
            <a:off x="1586447" y="9542895"/>
            <a:ext cx="13232376" cy="461665"/>
          </a:xfrm>
          <a:prstGeom prst="rect">
            <a:avLst/>
          </a:prstGeom>
          <a:noFill/>
        </p:spPr>
        <p:txBody>
          <a:bodyPr wrap="square" rtlCol="0">
            <a:spAutoFit/>
          </a:bodyPr>
          <a:lstStyle/>
          <a:p>
            <a:r>
              <a:rPr lang="en-US" sz="2400" dirty="0"/>
              <a:t>Reference: </a:t>
            </a:r>
            <a:r>
              <a:rPr lang="en-US" sz="2400" dirty="0">
                <a:hlinkClick r:id="rId15"/>
              </a:rPr>
              <a:t>Resources and Training | Georgia Department of Administrative Services - DOAS</a:t>
            </a:r>
            <a:endParaRPr lang="en-US" sz="2400" dirty="0"/>
          </a:p>
        </p:txBody>
      </p:sp>
      <p:pic>
        <p:nvPicPr>
          <p:cNvPr id="2" name="Picture 1">
            <a:extLst>
              <a:ext uri="{FF2B5EF4-FFF2-40B4-BE49-F238E27FC236}">
                <a16:creationId xmlns:a16="http://schemas.microsoft.com/office/drawing/2014/main" id="{B94C9630-5C04-5336-5075-643BF6652D08}"/>
              </a:ext>
            </a:extLst>
          </p:cNvPr>
          <p:cNvPicPr>
            <a:picLocks noChangeAspect="1"/>
          </p:cNvPicPr>
          <p:nvPr/>
        </p:nvPicPr>
        <p:blipFill>
          <a:blip r:embed="rId16"/>
          <a:stretch>
            <a:fillRect/>
          </a:stretch>
        </p:blipFill>
        <p:spPr>
          <a:xfrm>
            <a:off x="0" y="-519546"/>
            <a:ext cx="18003554" cy="10062441"/>
          </a:xfrm>
          <a:prstGeom prst="rect">
            <a:avLst/>
          </a:prstGeom>
        </p:spPr>
      </p:pic>
      <p:pic>
        <p:nvPicPr>
          <p:cNvPr id="52" name="JT-5 (4)">
            <a:hlinkClick r:id="" action="ppaction://media"/>
            <a:extLst>
              <a:ext uri="{FF2B5EF4-FFF2-40B4-BE49-F238E27FC236}">
                <a16:creationId xmlns:a16="http://schemas.microsoft.com/office/drawing/2014/main" id="{0A90A4CF-6857-6265-2EAA-CD11A62E348D}"/>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6225485" y="10439635"/>
            <a:ext cx="487363" cy="487363"/>
          </a:xfrm>
          <a:prstGeom prst="rect">
            <a:avLst/>
          </a:prstGeom>
        </p:spPr>
      </p:pic>
    </p:spTree>
    <p:extLst>
      <p:ext uri="{BB962C8B-B14F-4D97-AF65-F5344CB8AC3E}">
        <p14:creationId xmlns:p14="http://schemas.microsoft.com/office/powerpoint/2010/main" val="1835401587"/>
      </p:ext>
    </p:extLst>
  </p:cSld>
  <p:clrMapOvr>
    <a:masterClrMapping/>
  </p:clrMapOvr>
  <mc:AlternateContent xmlns:mc="http://schemas.openxmlformats.org/markup-compatibility/2006" xmlns:p14="http://schemas.microsoft.com/office/powerpoint/2010/main">
    <mc:Choice Requires="p14">
      <p:transition spd="slow" p14:dur="2000" advClick="0" advTm="13000"/>
    </mc:Choice>
    <mc:Fallback xmlns="">
      <p:transition spd="slow" advClick="0" advTm="1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08"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14950-B3CC-323C-9142-2B92DDB714DD}"/>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E83B62B5-794F-0935-D14F-D36F33254E3F}"/>
              </a:ext>
            </a:extLst>
          </p:cNvPr>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a:extLst>
                <a:ext uri="{96DAC541-7B7A-43D3-8B79-37D633B846F1}">
                  <asvg:svgBlip xmlns:asvg="http://schemas.microsoft.com/office/drawing/2016/SVG/main" r:embed="rId6"/>
                </a:ext>
              </a:extLst>
            </a:blip>
            <a:stretch>
              <a:fillRect t="-290245"/>
            </a:stretch>
          </a:blipFill>
        </p:spPr>
        <p:txBody>
          <a:bodyPr/>
          <a:lstStyle/>
          <a:p>
            <a:endParaRPr lang="en-US"/>
          </a:p>
        </p:txBody>
      </p:sp>
      <p:grpSp>
        <p:nvGrpSpPr>
          <p:cNvPr id="4" name="Group 4">
            <a:extLst>
              <a:ext uri="{FF2B5EF4-FFF2-40B4-BE49-F238E27FC236}">
                <a16:creationId xmlns:a16="http://schemas.microsoft.com/office/drawing/2014/main" id="{66879646-7771-FE61-3DE6-07D3A8C84D7C}"/>
              </a:ext>
            </a:extLst>
          </p:cNvPr>
          <p:cNvGrpSpPr/>
          <p:nvPr/>
        </p:nvGrpSpPr>
        <p:grpSpPr>
          <a:xfrm>
            <a:off x="12801522" y="-1114950"/>
            <a:ext cx="7335291" cy="2801892"/>
            <a:chOff x="0" y="0"/>
            <a:chExt cx="930920" cy="355587"/>
          </a:xfrm>
        </p:grpSpPr>
        <p:sp>
          <p:nvSpPr>
            <p:cNvPr id="5" name="Freeform 5">
              <a:extLst>
                <a:ext uri="{FF2B5EF4-FFF2-40B4-BE49-F238E27FC236}">
                  <a16:creationId xmlns:a16="http://schemas.microsoft.com/office/drawing/2014/main" id="{DB37AA81-92CA-F212-79FF-3F4AC7DFDA8E}"/>
                </a:ext>
              </a:extLst>
            </p:cNvPr>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9CCC56"/>
            </a:solidFill>
          </p:spPr>
          <p:txBody>
            <a:bodyPr/>
            <a:lstStyle/>
            <a:p>
              <a:endParaRPr lang="en-US"/>
            </a:p>
          </p:txBody>
        </p:sp>
        <p:sp>
          <p:nvSpPr>
            <p:cNvPr id="6" name="TextBox 6">
              <a:extLst>
                <a:ext uri="{FF2B5EF4-FFF2-40B4-BE49-F238E27FC236}">
                  <a16:creationId xmlns:a16="http://schemas.microsoft.com/office/drawing/2014/main" id="{EF49E01E-57FC-E87A-AC84-B8CB29C9D84D}"/>
                </a:ext>
              </a:extLst>
            </p:cNvPr>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a:p>
          </p:txBody>
        </p:sp>
      </p:grpSp>
      <p:sp>
        <p:nvSpPr>
          <p:cNvPr id="7" name="Freeform 7">
            <a:extLst>
              <a:ext uri="{FF2B5EF4-FFF2-40B4-BE49-F238E27FC236}">
                <a16:creationId xmlns:a16="http://schemas.microsoft.com/office/drawing/2014/main" id="{17898018-1782-3BA2-E982-370FFDD05662}"/>
              </a:ext>
            </a:extLst>
          </p:cNvPr>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8" name="Group 8">
            <a:extLst>
              <a:ext uri="{FF2B5EF4-FFF2-40B4-BE49-F238E27FC236}">
                <a16:creationId xmlns:a16="http://schemas.microsoft.com/office/drawing/2014/main" id="{62EAC1AB-29FC-CC4C-C073-ABB51AA8CEA0}"/>
              </a:ext>
            </a:extLst>
          </p:cNvPr>
          <p:cNvGrpSpPr/>
          <p:nvPr/>
        </p:nvGrpSpPr>
        <p:grpSpPr>
          <a:xfrm>
            <a:off x="-2822215" y="-1659968"/>
            <a:ext cx="18379715" cy="3888558"/>
            <a:chOff x="0" y="0"/>
            <a:chExt cx="1673415" cy="354041"/>
          </a:xfrm>
        </p:grpSpPr>
        <p:sp>
          <p:nvSpPr>
            <p:cNvPr id="9" name="Freeform 9">
              <a:extLst>
                <a:ext uri="{FF2B5EF4-FFF2-40B4-BE49-F238E27FC236}">
                  <a16:creationId xmlns:a16="http://schemas.microsoft.com/office/drawing/2014/main" id="{809FB63C-2CC3-CC5E-6081-2195903017A2}"/>
                </a:ext>
              </a:extLst>
            </p:cNvPr>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0A0EAE"/>
            </a:solidFill>
          </p:spPr>
          <p:txBody>
            <a:bodyPr/>
            <a:lstStyle/>
            <a:p>
              <a:endParaRPr lang="en-US"/>
            </a:p>
          </p:txBody>
        </p:sp>
        <p:sp>
          <p:nvSpPr>
            <p:cNvPr id="10" name="TextBox 10">
              <a:extLst>
                <a:ext uri="{FF2B5EF4-FFF2-40B4-BE49-F238E27FC236}">
                  <a16:creationId xmlns:a16="http://schemas.microsoft.com/office/drawing/2014/main" id="{D814F527-EFC7-F21C-E3EA-E622C661EFF8}"/>
                </a:ext>
              </a:extLst>
            </p:cNvPr>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a:p>
          </p:txBody>
        </p:sp>
      </p:grpSp>
      <p:sp>
        <p:nvSpPr>
          <p:cNvPr id="11" name="Freeform 11">
            <a:extLst>
              <a:ext uri="{FF2B5EF4-FFF2-40B4-BE49-F238E27FC236}">
                <a16:creationId xmlns:a16="http://schemas.microsoft.com/office/drawing/2014/main" id="{72AC71CE-05E2-8FB1-077D-D90A4EEC8EB3}"/>
              </a:ext>
            </a:extLst>
          </p:cNvPr>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a:alphaModFix amt="50000"/>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a:extLst>
              <a:ext uri="{FF2B5EF4-FFF2-40B4-BE49-F238E27FC236}">
                <a16:creationId xmlns:a16="http://schemas.microsoft.com/office/drawing/2014/main" id="{FD5BD9C7-9411-41DF-BE17-071F9F95E3E4}"/>
              </a:ext>
            </a:extLst>
          </p:cNvPr>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a:extLst>
              <a:ext uri="{FF2B5EF4-FFF2-40B4-BE49-F238E27FC236}">
                <a16:creationId xmlns:a16="http://schemas.microsoft.com/office/drawing/2014/main" id="{B81C91E5-18EB-EA2F-5362-2D71B4958E16}"/>
              </a:ext>
            </a:extLst>
          </p:cNvPr>
          <p:cNvSpPr/>
          <p:nvPr/>
        </p:nvSpPr>
        <p:spPr>
          <a:xfrm rot="-3685790">
            <a:off x="3430100" y="3848253"/>
            <a:ext cx="1415857" cy="1613512"/>
          </a:xfrm>
          <a:custGeom>
            <a:avLst/>
            <a:gdLst/>
            <a:ahLst/>
            <a:cxnLst/>
            <a:rect l="l" t="t" r="r" b="b"/>
            <a:pathLst>
              <a:path w="1415857" h="1613512">
                <a:moveTo>
                  <a:pt x="0" y="0"/>
                </a:moveTo>
                <a:lnTo>
                  <a:pt x="1415856" y="0"/>
                </a:lnTo>
                <a:lnTo>
                  <a:pt x="1415856" y="1613512"/>
                </a:lnTo>
                <a:lnTo>
                  <a:pt x="0" y="1613512"/>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Freeform 14">
            <a:extLst>
              <a:ext uri="{FF2B5EF4-FFF2-40B4-BE49-F238E27FC236}">
                <a16:creationId xmlns:a16="http://schemas.microsoft.com/office/drawing/2014/main" id="{7B116C68-B81B-4CB3-53ED-C06A504C76CA}"/>
              </a:ext>
            </a:extLst>
          </p:cNvPr>
          <p:cNvSpPr/>
          <p:nvPr/>
        </p:nvSpPr>
        <p:spPr>
          <a:xfrm rot="-3685790">
            <a:off x="8239511" y="3356580"/>
            <a:ext cx="1415857" cy="1613512"/>
          </a:xfrm>
          <a:custGeom>
            <a:avLst/>
            <a:gdLst/>
            <a:ahLst/>
            <a:cxnLst/>
            <a:rect l="l" t="t" r="r" b="b"/>
            <a:pathLst>
              <a:path w="1415857" h="1613512">
                <a:moveTo>
                  <a:pt x="0" y="0"/>
                </a:moveTo>
                <a:lnTo>
                  <a:pt x="1415856" y="0"/>
                </a:lnTo>
                <a:lnTo>
                  <a:pt x="1415856" y="1613512"/>
                </a:lnTo>
                <a:lnTo>
                  <a:pt x="0" y="1613512"/>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Freeform 15">
            <a:extLst>
              <a:ext uri="{FF2B5EF4-FFF2-40B4-BE49-F238E27FC236}">
                <a16:creationId xmlns:a16="http://schemas.microsoft.com/office/drawing/2014/main" id="{EDF90BF2-D502-FCDB-AC03-9BCBF557A277}"/>
              </a:ext>
            </a:extLst>
          </p:cNvPr>
          <p:cNvSpPr/>
          <p:nvPr/>
        </p:nvSpPr>
        <p:spPr>
          <a:xfrm rot="-3605961">
            <a:off x="13058624" y="3356580"/>
            <a:ext cx="1415857" cy="1613512"/>
          </a:xfrm>
          <a:custGeom>
            <a:avLst/>
            <a:gdLst/>
            <a:ahLst/>
            <a:cxnLst/>
            <a:rect l="l" t="t" r="r" b="b"/>
            <a:pathLst>
              <a:path w="1415857" h="1613512">
                <a:moveTo>
                  <a:pt x="0" y="0"/>
                </a:moveTo>
                <a:lnTo>
                  <a:pt x="1415856" y="0"/>
                </a:lnTo>
                <a:lnTo>
                  <a:pt x="1415856" y="1613512"/>
                </a:lnTo>
                <a:lnTo>
                  <a:pt x="0" y="1613512"/>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16" name="Group 16">
            <a:extLst>
              <a:ext uri="{FF2B5EF4-FFF2-40B4-BE49-F238E27FC236}">
                <a16:creationId xmlns:a16="http://schemas.microsoft.com/office/drawing/2014/main" id="{7EDCB6E1-702B-920F-39F7-E0BEF56BAA42}"/>
              </a:ext>
            </a:extLst>
          </p:cNvPr>
          <p:cNvGrpSpPr/>
          <p:nvPr/>
        </p:nvGrpSpPr>
        <p:grpSpPr>
          <a:xfrm>
            <a:off x="-108676" y="3603904"/>
            <a:ext cx="3788835" cy="3788835"/>
            <a:chOff x="0" y="0"/>
            <a:chExt cx="5051780" cy="5051780"/>
          </a:xfrm>
        </p:grpSpPr>
        <p:sp>
          <p:nvSpPr>
            <p:cNvPr id="17" name="Freeform 17">
              <a:extLst>
                <a:ext uri="{FF2B5EF4-FFF2-40B4-BE49-F238E27FC236}">
                  <a16:creationId xmlns:a16="http://schemas.microsoft.com/office/drawing/2014/main" id="{6EDEE51B-DEA4-B68A-09A2-C48DFF8E5618}"/>
                </a:ext>
              </a:extLst>
            </p:cNvPr>
            <p:cNvSpPr/>
            <p:nvPr/>
          </p:nvSpPr>
          <p:spPr>
            <a:xfrm>
              <a:off x="0" y="0"/>
              <a:ext cx="5051780" cy="5051780"/>
            </a:xfrm>
            <a:custGeom>
              <a:avLst/>
              <a:gdLst/>
              <a:ahLst/>
              <a:cxnLst/>
              <a:rect l="l" t="t" r="r" b="b"/>
              <a:pathLst>
                <a:path w="5051780" h="5051780">
                  <a:moveTo>
                    <a:pt x="0" y="0"/>
                  </a:moveTo>
                  <a:lnTo>
                    <a:pt x="5051780" y="0"/>
                  </a:lnTo>
                  <a:lnTo>
                    <a:pt x="5051780" y="5051780"/>
                  </a:lnTo>
                  <a:lnTo>
                    <a:pt x="0" y="5051780"/>
                  </a:lnTo>
                  <a:lnTo>
                    <a:pt x="0" y="0"/>
                  </a:lnTo>
                  <a:close/>
                </a:path>
              </a:pathLst>
            </a:custGeom>
            <a:blipFill>
              <a:blip>
                <a:alphaModFix amt="1500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18" name="Group 18">
              <a:extLst>
                <a:ext uri="{FF2B5EF4-FFF2-40B4-BE49-F238E27FC236}">
                  <a16:creationId xmlns:a16="http://schemas.microsoft.com/office/drawing/2014/main" id="{ACBE8E1B-9073-0789-9E69-40BF6B4D0C25}"/>
                </a:ext>
              </a:extLst>
            </p:cNvPr>
            <p:cNvGrpSpPr/>
            <p:nvPr/>
          </p:nvGrpSpPr>
          <p:grpSpPr>
            <a:xfrm>
              <a:off x="1311650" y="1311650"/>
              <a:ext cx="2428480" cy="2428480"/>
              <a:chOff x="0" y="0"/>
              <a:chExt cx="812800" cy="812800"/>
            </a:xfrm>
          </p:grpSpPr>
          <p:sp>
            <p:nvSpPr>
              <p:cNvPr id="19" name="Freeform 19">
                <a:extLst>
                  <a:ext uri="{FF2B5EF4-FFF2-40B4-BE49-F238E27FC236}">
                    <a16:creationId xmlns:a16="http://schemas.microsoft.com/office/drawing/2014/main" id="{7520546A-95D4-E65E-F928-E10E2932442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CCC56"/>
              </a:solidFill>
            </p:spPr>
            <p:txBody>
              <a:bodyPr/>
              <a:lstStyle/>
              <a:p>
                <a:endParaRPr lang="en-US"/>
              </a:p>
            </p:txBody>
          </p:sp>
          <p:sp>
            <p:nvSpPr>
              <p:cNvPr id="20" name="TextBox 20">
                <a:extLst>
                  <a:ext uri="{FF2B5EF4-FFF2-40B4-BE49-F238E27FC236}">
                    <a16:creationId xmlns:a16="http://schemas.microsoft.com/office/drawing/2014/main" id="{5F2C578F-A122-D838-5E8D-0E91C31CB315}"/>
                  </a:ext>
                </a:extLst>
              </p:cNvPr>
              <p:cNvSpPr txBox="1"/>
              <p:nvPr/>
            </p:nvSpPr>
            <p:spPr>
              <a:xfrm>
                <a:off x="76200" y="9525"/>
                <a:ext cx="660400" cy="727075"/>
              </a:xfrm>
              <a:prstGeom prst="rect">
                <a:avLst/>
              </a:prstGeom>
            </p:spPr>
            <p:txBody>
              <a:bodyPr lIns="50800" tIns="50800" rIns="50800" bIns="50800" rtlCol="0" anchor="ctr"/>
              <a:lstStyle/>
              <a:p>
                <a:pPr algn="ctr">
                  <a:lnSpc>
                    <a:spcPts val="3750"/>
                  </a:lnSpc>
                </a:pPr>
                <a:endParaRPr/>
              </a:p>
            </p:txBody>
          </p:sp>
        </p:grpSp>
        <p:sp>
          <p:nvSpPr>
            <p:cNvPr id="21" name="Freeform 21">
              <a:extLst>
                <a:ext uri="{FF2B5EF4-FFF2-40B4-BE49-F238E27FC236}">
                  <a16:creationId xmlns:a16="http://schemas.microsoft.com/office/drawing/2014/main" id="{658CDB6D-C8F7-B131-5897-C8D4B57ED6A1}"/>
                </a:ext>
              </a:extLst>
            </p:cNvPr>
            <p:cNvSpPr/>
            <p:nvPr/>
          </p:nvSpPr>
          <p:spPr>
            <a:xfrm>
              <a:off x="1652236" y="1585213"/>
              <a:ext cx="1747307" cy="1881354"/>
            </a:xfrm>
            <a:custGeom>
              <a:avLst/>
              <a:gdLst/>
              <a:ahLst/>
              <a:cxnLst/>
              <a:rect l="l" t="t" r="r" b="b"/>
              <a:pathLst>
                <a:path w="1747307" h="1881354">
                  <a:moveTo>
                    <a:pt x="0" y="0"/>
                  </a:moveTo>
                  <a:lnTo>
                    <a:pt x="1747308" y="0"/>
                  </a:lnTo>
                  <a:lnTo>
                    <a:pt x="1747308" y="1881354"/>
                  </a:lnTo>
                  <a:lnTo>
                    <a:pt x="0" y="1881354"/>
                  </a:lnTo>
                  <a:lnTo>
                    <a:pt x="0" y="0"/>
                  </a:lnTo>
                  <a:close/>
                </a:path>
              </a:pathLst>
            </a:custGeom>
            <a:blipFill>
              <a:blip>
                <a:extLst>
                  <a:ext uri="{96DAC541-7B7A-43D3-8B79-37D633B846F1}">
                    <asvg:svgBlip xmlns:asvg="http://schemas.microsoft.com/office/drawing/2016/SVG/main" r:embed="rId12"/>
                  </a:ext>
                </a:extLst>
              </a:blip>
              <a:stretch>
                <a:fillRect/>
              </a:stretch>
            </a:blipFill>
          </p:spPr>
          <p:txBody>
            <a:bodyPr/>
            <a:lstStyle/>
            <a:p>
              <a:endParaRPr lang="en-US"/>
            </a:p>
          </p:txBody>
        </p:sp>
      </p:grpSp>
      <p:grpSp>
        <p:nvGrpSpPr>
          <p:cNvPr id="22" name="Group 22">
            <a:extLst>
              <a:ext uri="{FF2B5EF4-FFF2-40B4-BE49-F238E27FC236}">
                <a16:creationId xmlns:a16="http://schemas.microsoft.com/office/drawing/2014/main" id="{32B0D300-CF7F-18C4-6399-1B5803708449}"/>
              </a:ext>
            </a:extLst>
          </p:cNvPr>
          <p:cNvGrpSpPr/>
          <p:nvPr/>
        </p:nvGrpSpPr>
        <p:grpSpPr>
          <a:xfrm>
            <a:off x="4668562" y="2818321"/>
            <a:ext cx="3788835" cy="3788835"/>
            <a:chOff x="0" y="0"/>
            <a:chExt cx="5051780" cy="5051780"/>
          </a:xfrm>
        </p:grpSpPr>
        <p:sp>
          <p:nvSpPr>
            <p:cNvPr id="23" name="Freeform 23">
              <a:extLst>
                <a:ext uri="{FF2B5EF4-FFF2-40B4-BE49-F238E27FC236}">
                  <a16:creationId xmlns:a16="http://schemas.microsoft.com/office/drawing/2014/main" id="{47B7F037-6CFA-E05E-A6CE-29851135E82C}"/>
                </a:ext>
              </a:extLst>
            </p:cNvPr>
            <p:cNvSpPr/>
            <p:nvPr/>
          </p:nvSpPr>
          <p:spPr>
            <a:xfrm>
              <a:off x="0" y="0"/>
              <a:ext cx="5051780" cy="5051780"/>
            </a:xfrm>
            <a:custGeom>
              <a:avLst/>
              <a:gdLst/>
              <a:ahLst/>
              <a:cxnLst/>
              <a:rect l="l" t="t" r="r" b="b"/>
              <a:pathLst>
                <a:path w="5051780" h="5051780">
                  <a:moveTo>
                    <a:pt x="0" y="0"/>
                  </a:moveTo>
                  <a:lnTo>
                    <a:pt x="5051780" y="0"/>
                  </a:lnTo>
                  <a:lnTo>
                    <a:pt x="5051780" y="5051780"/>
                  </a:lnTo>
                  <a:lnTo>
                    <a:pt x="0" y="5051780"/>
                  </a:lnTo>
                  <a:lnTo>
                    <a:pt x="0" y="0"/>
                  </a:lnTo>
                  <a:close/>
                </a:path>
              </a:pathLst>
            </a:custGeom>
            <a:blipFill>
              <a:blip>
                <a:alphaModFix amt="1500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24" name="Group 24">
              <a:extLst>
                <a:ext uri="{FF2B5EF4-FFF2-40B4-BE49-F238E27FC236}">
                  <a16:creationId xmlns:a16="http://schemas.microsoft.com/office/drawing/2014/main" id="{796CE952-88B4-3A9B-4622-CAFB59976A93}"/>
                </a:ext>
              </a:extLst>
            </p:cNvPr>
            <p:cNvGrpSpPr/>
            <p:nvPr/>
          </p:nvGrpSpPr>
          <p:grpSpPr>
            <a:xfrm>
              <a:off x="1311650" y="1311650"/>
              <a:ext cx="2428480" cy="2428480"/>
              <a:chOff x="0" y="0"/>
              <a:chExt cx="812800" cy="812800"/>
            </a:xfrm>
          </p:grpSpPr>
          <p:sp>
            <p:nvSpPr>
              <p:cNvPr id="25" name="Freeform 25">
                <a:extLst>
                  <a:ext uri="{FF2B5EF4-FFF2-40B4-BE49-F238E27FC236}">
                    <a16:creationId xmlns:a16="http://schemas.microsoft.com/office/drawing/2014/main" id="{97B112D6-B4D4-1856-FD8C-2284186B1FB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1B8CD"/>
              </a:solidFill>
            </p:spPr>
            <p:txBody>
              <a:bodyPr/>
              <a:lstStyle/>
              <a:p>
                <a:endParaRPr lang="en-US"/>
              </a:p>
            </p:txBody>
          </p:sp>
          <p:sp>
            <p:nvSpPr>
              <p:cNvPr id="26" name="TextBox 26">
                <a:extLst>
                  <a:ext uri="{FF2B5EF4-FFF2-40B4-BE49-F238E27FC236}">
                    <a16:creationId xmlns:a16="http://schemas.microsoft.com/office/drawing/2014/main" id="{0A84409B-E0E7-2BAD-39F6-F397253C558F}"/>
                  </a:ext>
                </a:extLst>
              </p:cNvPr>
              <p:cNvSpPr txBox="1"/>
              <p:nvPr/>
            </p:nvSpPr>
            <p:spPr>
              <a:xfrm>
                <a:off x="76200" y="9525"/>
                <a:ext cx="660400" cy="727075"/>
              </a:xfrm>
              <a:prstGeom prst="rect">
                <a:avLst/>
              </a:prstGeom>
            </p:spPr>
            <p:txBody>
              <a:bodyPr lIns="50800" tIns="50800" rIns="50800" bIns="50800" rtlCol="0" anchor="ctr"/>
              <a:lstStyle/>
              <a:p>
                <a:pPr algn="ctr">
                  <a:lnSpc>
                    <a:spcPts val="3750"/>
                  </a:lnSpc>
                </a:pPr>
                <a:endParaRPr/>
              </a:p>
            </p:txBody>
          </p:sp>
        </p:grpSp>
        <p:sp>
          <p:nvSpPr>
            <p:cNvPr id="27" name="Freeform 27">
              <a:extLst>
                <a:ext uri="{FF2B5EF4-FFF2-40B4-BE49-F238E27FC236}">
                  <a16:creationId xmlns:a16="http://schemas.microsoft.com/office/drawing/2014/main" id="{56D27C97-D7BD-C825-4DCB-2CF458E551AA}"/>
                </a:ext>
              </a:extLst>
            </p:cNvPr>
            <p:cNvSpPr/>
            <p:nvPr/>
          </p:nvSpPr>
          <p:spPr>
            <a:xfrm>
              <a:off x="1783148" y="1733709"/>
              <a:ext cx="1497222" cy="1584362"/>
            </a:xfrm>
            <a:custGeom>
              <a:avLst/>
              <a:gdLst/>
              <a:ahLst/>
              <a:cxnLst/>
              <a:rect l="l" t="t" r="r" b="b"/>
              <a:pathLst>
                <a:path w="1497222" h="1584362">
                  <a:moveTo>
                    <a:pt x="0" y="0"/>
                  </a:moveTo>
                  <a:lnTo>
                    <a:pt x="1497222" y="0"/>
                  </a:lnTo>
                  <a:lnTo>
                    <a:pt x="1497222" y="1584362"/>
                  </a:lnTo>
                  <a:lnTo>
                    <a:pt x="0" y="1584362"/>
                  </a:lnTo>
                  <a:lnTo>
                    <a:pt x="0" y="0"/>
                  </a:lnTo>
                  <a:close/>
                </a:path>
              </a:pathLst>
            </a:custGeom>
            <a:blipFill>
              <a:blip>
                <a:extLst>
                  <a:ext uri="{96DAC541-7B7A-43D3-8B79-37D633B846F1}">
                    <asvg:svgBlip xmlns:asvg="http://schemas.microsoft.com/office/drawing/2016/SVG/main" r:embed="rId13"/>
                  </a:ext>
                </a:extLst>
              </a:blip>
              <a:stretch>
                <a:fillRect/>
              </a:stretch>
            </a:blipFill>
          </p:spPr>
          <p:txBody>
            <a:bodyPr/>
            <a:lstStyle/>
            <a:p>
              <a:endParaRPr lang="en-US"/>
            </a:p>
          </p:txBody>
        </p:sp>
      </p:grpSp>
      <p:grpSp>
        <p:nvGrpSpPr>
          <p:cNvPr id="28" name="Group 28">
            <a:extLst>
              <a:ext uri="{FF2B5EF4-FFF2-40B4-BE49-F238E27FC236}">
                <a16:creationId xmlns:a16="http://schemas.microsoft.com/office/drawing/2014/main" id="{09B8CC07-22E3-5437-7B0D-2CAA4A43FB4A}"/>
              </a:ext>
            </a:extLst>
          </p:cNvPr>
          <p:cNvGrpSpPr/>
          <p:nvPr/>
        </p:nvGrpSpPr>
        <p:grpSpPr>
          <a:xfrm>
            <a:off x="9443700" y="2607467"/>
            <a:ext cx="3788835" cy="3788835"/>
            <a:chOff x="0" y="0"/>
            <a:chExt cx="5051780" cy="5051780"/>
          </a:xfrm>
        </p:grpSpPr>
        <p:sp>
          <p:nvSpPr>
            <p:cNvPr id="29" name="Freeform 29">
              <a:extLst>
                <a:ext uri="{FF2B5EF4-FFF2-40B4-BE49-F238E27FC236}">
                  <a16:creationId xmlns:a16="http://schemas.microsoft.com/office/drawing/2014/main" id="{61F7A975-BA59-205C-37E0-8AB8EE45948C}"/>
                </a:ext>
              </a:extLst>
            </p:cNvPr>
            <p:cNvSpPr/>
            <p:nvPr/>
          </p:nvSpPr>
          <p:spPr>
            <a:xfrm>
              <a:off x="0" y="0"/>
              <a:ext cx="5051780" cy="5051780"/>
            </a:xfrm>
            <a:custGeom>
              <a:avLst/>
              <a:gdLst/>
              <a:ahLst/>
              <a:cxnLst/>
              <a:rect l="l" t="t" r="r" b="b"/>
              <a:pathLst>
                <a:path w="5051780" h="5051780">
                  <a:moveTo>
                    <a:pt x="0" y="0"/>
                  </a:moveTo>
                  <a:lnTo>
                    <a:pt x="5051780" y="0"/>
                  </a:lnTo>
                  <a:lnTo>
                    <a:pt x="5051780" y="5051780"/>
                  </a:lnTo>
                  <a:lnTo>
                    <a:pt x="0" y="5051780"/>
                  </a:lnTo>
                  <a:lnTo>
                    <a:pt x="0" y="0"/>
                  </a:lnTo>
                  <a:close/>
                </a:path>
              </a:pathLst>
            </a:custGeom>
            <a:blipFill>
              <a:blip>
                <a:alphaModFix amt="1500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30" name="Group 30">
              <a:extLst>
                <a:ext uri="{FF2B5EF4-FFF2-40B4-BE49-F238E27FC236}">
                  <a16:creationId xmlns:a16="http://schemas.microsoft.com/office/drawing/2014/main" id="{5DFD1467-384D-A679-6BB5-D92F5C86B695}"/>
                </a:ext>
              </a:extLst>
            </p:cNvPr>
            <p:cNvGrpSpPr/>
            <p:nvPr/>
          </p:nvGrpSpPr>
          <p:grpSpPr>
            <a:xfrm>
              <a:off x="1310752" y="1311650"/>
              <a:ext cx="2428480" cy="2428480"/>
              <a:chOff x="0" y="0"/>
              <a:chExt cx="812800" cy="812800"/>
            </a:xfrm>
          </p:grpSpPr>
          <p:sp>
            <p:nvSpPr>
              <p:cNvPr id="31" name="Freeform 31">
                <a:extLst>
                  <a:ext uri="{FF2B5EF4-FFF2-40B4-BE49-F238E27FC236}">
                    <a16:creationId xmlns:a16="http://schemas.microsoft.com/office/drawing/2014/main" id="{AF8F6F97-3E9E-3F06-7616-2F5C5437ECD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D656"/>
              </a:solidFill>
            </p:spPr>
            <p:txBody>
              <a:bodyPr/>
              <a:lstStyle/>
              <a:p>
                <a:endParaRPr lang="en-US"/>
              </a:p>
            </p:txBody>
          </p:sp>
          <p:sp>
            <p:nvSpPr>
              <p:cNvPr id="32" name="TextBox 32">
                <a:extLst>
                  <a:ext uri="{FF2B5EF4-FFF2-40B4-BE49-F238E27FC236}">
                    <a16:creationId xmlns:a16="http://schemas.microsoft.com/office/drawing/2014/main" id="{0A93FED9-4CE0-FDA0-D71D-114BE6D6E0D2}"/>
                  </a:ext>
                </a:extLst>
              </p:cNvPr>
              <p:cNvSpPr txBox="1"/>
              <p:nvPr/>
            </p:nvSpPr>
            <p:spPr>
              <a:xfrm>
                <a:off x="76200" y="9525"/>
                <a:ext cx="660400" cy="727075"/>
              </a:xfrm>
              <a:prstGeom prst="rect">
                <a:avLst/>
              </a:prstGeom>
            </p:spPr>
            <p:txBody>
              <a:bodyPr lIns="50800" tIns="50800" rIns="50800" bIns="50800" rtlCol="0" anchor="ctr"/>
              <a:lstStyle/>
              <a:p>
                <a:pPr algn="ctr">
                  <a:lnSpc>
                    <a:spcPts val="3750"/>
                  </a:lnSpc>
                </a:pPr>
                <a:endParaRPr/>
              </a:p>
            </p:txBody>
          </p:sp>
        </p:grpSp>
        <p:sp>
          <p:nvSpPr>
            <p:cNvPr id="33" name="Freeform 33">
              <a:extLst>
                <a:ext uri="{FF2B5EF4-FFF2-40B4-BE49-F238E27FC236}">
                  <a16:creationId xmlns:a16="http://schemas.microsoft.com/office/drawing/2014/main" id="{4280F6C5-A1F0-0920-7ECD-7841A9340B54}"/>
                </a:ext>
              </a:extLst>
            </p:cNvPr>
            <p:cNvSpPr/>
            <p:nvPr/>
          </p:nvSpPr>
          <p:spPr>
            <a:xfrm>
              <a:off x="1767051" y="1695069"/>
              <a:ext cx="1517678" cy="1686309"/>
            </a:xfrm>
            <a:custGeom>
              <a:avLst/>
              <a:gdLst/>
              <a:ahLst/>
              <a:cxnLst/>
              <a:rect l="l" t="t" r="r" b="b"/>
              <a:pathLst>
                <a:path w="1517678" h="1686309">
                  <a:moveTo>
                    <a:pt x="0" y="0"/>
                  </a:moveTo>
                  <a:lnTo>
                    <a:pt x="1517678" y="0"/>
                  </a:lnTo>
                  <a:lnTo>
                    <a:pt x="1517678" y="1686309"/>
                  </a:lnTo>
                  <a:lnTo>
                    <a:pt x="0" y="1686309"/>
                  </a:lnTo>
                  <a:lnTo>
                    <a:pt x="0" y="0"/>
                  </a:lnTo>
                  <a:close/>
                </a:path>
              </a:pathLst>
            </a:custGeom>
            <a:blipFill>
              <a:blip>
                <a:extLst>
                  <a:ext uri="{96DAC541-7B7A-43D3-8B79-37D633B846F1}">
                    <asvg:svgBlip xmlns:asvg="http://schemas.microsoft.com/office/drawing/2016/SVG/main" r:embed="rId14"/>
                  </a:ext>
                </a:extLst>
              </a:blip>
              <a:stretch>
                <a:fillRect/>
              </a:stretch>
            </a:blipFill>
          </p:spPr>
          <p:txBody>
            <a:bodyPr/>
            <a:lstStyle/>
            <a:p>
              <a:endParaRPr lang="en-US"/>
            </a:p>
          </p:txBody>
        </p:sp>
      </p:grpSp>
      <p:grpSp>
        <p:nvGrpSpPr>
          <p:cNvPr id="34" name="Group 34">
            <a:extLst>
              <a:ext uri="{FF2B5EF4-FFF2-40B4-BE49-F238E27FC236}">
                <a16:creationId xmlns:a16="http://schemas.microsoft.com/office/drawing/2014/main" id="{5B654029-857D-B2D4-C882-84139C379026}"/>
              </a:ext>
            </a:extLst>
          </p:cNvPr>
          <p:cNvGrpSpPr/>
          <p:nvPr/>
        </p:nvGrpSpPr>
        <p:grpSpPr>
          <a:xfrm>
            <a:off x="14214719" y="2859685"/>
            <a:ext cx="3788835" cy="3788835"/>
            <a:chOff x="0" y="0"/>
            <a:chExt cx="5051780" cy="5051780"/>
          </a:xfrm>
        </p:grpSpPr>
        <p:sp>
          <p:nvSpPr>
            <p:cNvPr id="35" name="Freeform 35">
              <a:extLst>
                <a:ext uri="{FF2B5EF4-FFF2-40B4-BE49-F238E27FC236}">
                  <a16:creationId xmlns:a16="http://schemas.microsoft.com/office/drawing/2014/main" id="{8479942E-0703-E43D-E496-54CA4A03BD1D}"/>
                </a:ext>
              </a:extLst>
            </p:cNvPr>
            <p:cNvSpPr/>
            <p:nvPr/>
          </p:nvSpPr>
          <p:spPr>
            <a:xfrm>
              <a:off x="0" y="0"/>
              <a:ext cx="5051780" cy="5051780"/>
            </a:xfrm>
            <a:custGeom>
              <a:avLst/>
              <a:gdLst/>
              <a:ahLst/>
              <a:cxnLst/>
              <a:rect l="l" t="t" r="r" b="b"/>
              <a:pathLst>
                <a:path w="5051780" h="5051780">
                  <a:moveTo>
                    <a:pt x="0" y="0"/>
                  </a:moveTo>
                  <a:lnTo>
                    <a:pt x="5051780" y="0"/>
                  </a:lnTo>
                  <a:lnTo>
                    <a:pt x="5051780" y="5051780"/>
                  </a:lnTo>
                  <a:lnTo>
                    <a:pt x="0" y="5051780"/>
                  </a:lnTo>
                  <a:lnTo>
                    <a:pt x="0" y="0"/>
                  </a:lnTo>
                  <a:close/>
                </a:path>
              </a:pathLst>
            </a:custGeom>
            <a:blipFill>
              <a:blip>
                <a:alphaModFix amt="1500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36" name="Group 36">
              <a:extLst>
                <a:ext uri="{FF2B5EF4-FFF2-40B4-BE49-F238E27FC236}">
                  <a16:creationId xmlns:a16="http://schemas.microsoft.com/office/drawing/2014/main" id="{48A4C252-94E0-CE41-0D98-48FFE1109748}"/>
                </a:ext>
              </a:extLst>
            </p:cNvPr>
            <p:cNvGrpSpPr/>
            <p:nvPr/>
          </p:nvGrpSpPr>
          <p:grpSpPr>
            <a:xfrm>
              <a:off x="1311650" y="1307130"/>
              <a:ext cx="2428480" cy="2428480"/>
              <a:chOff x="0" y="0"/>
              <a:chExt cx="812800" cy="812800"/>
            </a:xfrm>
          </p:grpSpPr>
          <p:sp>
            <p:nvSpPr>
              <p:cNvPr id="37" name="Freeform 37">
                <a:extLst>
                  <a:ext uri="{FF2B5EF4-FFF2-40B4-BE49-F238E27FC236}">
                    <a16:creationId xmlns:a16="http://schemas.microsoft.com/office/drawing/2014/main" id="{C5DC7D05-B2EC-CBF9-5A18-33A5BD1F116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F2361"/>
              </a:solidFill>
            </p:spPr>
            <p:txBody>
              <a:bodyPr/>
              <a:lstStyle/>
              <a:p>
                <a:endParaRPr lang="en-US"/>
              </a:p>
            </p:txBody>
          </p:sp>
          <p:sp>
            <p:nvSpPr>
              <p:cNvPr id="38" name="TextBox 38">
                <a:extLst>
                  <a:ext uri="{FF2B5EF4-FFF2-40B4-BE49-F238E27FC236}">
                    <a16:creationId xmlns:a16="http://schemas.microsoft.com/office/drawing/2014/main" id="{9C115876-C889-34FD-8BEF-EBCC6BAA7FE4}"/>
                  </a:ext>
                </a:extLst>
              </p:cNvPr>
              <p:cNvSpPr txBox="1"/>
              <p:nvPr/>
            </p:nvSpPr>
            <p:spPr>
              <a:xfrm>
                <a:off x="76200" y="9525"/>
                <a:ext cx="660400" cy="727075"/>
              </a:xfrm>
              <a:prstGeom prst="rect">
                <a:avLst/>
              </a:prstGeom>
            </p:spPr>
            <p:txBody>
              <a:bodyPr lIns="50800" tIns="50800" rIns="50800" bIns="50800" rtlCol="0" anchor="ctr"/>
              <a:lstStyle/>
              <a:p>
                <a:pPr algn="ctr">
                  <a:lnSpc>
                    <a:spcPts val="3750"/>
                  </a:lnSpc>
                </a:pPr>
                <a:endParaRPr/>
              </a:p>
            </p:txBody>
          </p:sp>
        </p:grpSp>
        <p:sp>
          <p:nvSpPr>
            <p:cNvPr id="39" name="Freeform 39">
              <a:extLst>
                <a:ext uri="{FF2B5EF4-FFF2-40B4-BE49-F238E27FC236}">
                  <a16:creationId xmlns:a16="http://schemas.microsoft.com/office/drawing/2014/main" id="{ED6BA627-AA3A-8BFA-351C-615C5D2CF683}"/>
                </a:ext>
              </a:extLst>
            </p:cNvPr>
            <p:cNvSpPr/>
            <p:nvPr/>
          </p:nvSpPr>
          <p:spPr>
            <a:xfrm>
              <a:off x="1623375" y="1641043"/>
              <a:ext cx="1805030" cy="1872923"/>
            </a:xfrm>
            <a:custGeom>
              <a:avLst/>
              <a:gdLst/>
              <a:ahLst/>
              <a:cxnLst/>
              <a:rect l="l" t="t" r="r" b="b"/>
              <a:pathLst>
                <a:path w="1805030" h="1872923">
                  <a:moveTo>
                    <a:pt x="0" y="0"/>
                  </a:moveTo>
                  <a:lnTo>
                    <a:pt x="1805030" y="0"/>
                  </a:lnTo>
                  <a:lnTo>
                    <a:pt x="1805030" y="1872923"/>
                  </a:lnTo>
                  <a:lnTo>
                    <a:pt x="0" y="1872923"/>
                  </a:lnTo>
                  <a:lnTo>
                    <a:pt x="0" y="0"/>
                  </a:lnTo>
                  <a:close/>
                </a:path>
              </a:pathLst>
            </a:custGeom>
            <a:blipFill>
              <a:blip>
                <a:extLst>
                  <a:ext uri="{96DAC541-7B7A-43D3-8B79-37D633B846F1}">
                    <asvg:svgBlip xmlns:asvg="http://schemas.microsoft.com/office/drawing/2016/SVG/main" r:embed="rId15"/>
                  </a:ext>
                </a:extLst>
              </a:blip>
              <a:stretch>
                <a:fillRect/>
              </a:stretch>
            </a:blipFill>
          </p:spPr>
          <p:txBody>
            <a:bodyPr/>
            <a:lstStyle/>
            <a:p>
              <a:endParaRPr lang="en-US"/>
            </a:p>
          </p:txBody>
        </p:sp>
      </p:grpSp>
      <p:sp>
        <p:nvSpPr>
          <p:cNvPr id="40" name="TextBox 40">
            <a:extLst>
              <a:ext uri="{FF2B5EF4-FFF2-40B4-BE49-F238E27FC236}">
                <a16:creationId xmlns:a16="http://schemas.microsoft.com/office/drawing/2014/main" id="{66B9C97A-587F-83AA-65F3-50E12A0A1E89}"/>
              </a:ext>
            </a:extLst>
          </p:cNvPr>
          <p:cNvSpPr txBox="1"/>
          <p:nvPr/>
        </p:nvSpPr>
        <p:spPr>
          <a:xfrm>
            <a:off x="92726" y="8008697"/>
            <a:ext cx="3386031" cy="514350"/>
          </a:xfrm>
          <a:prstGeom prst="rect">
            <a:avLst/>
          </a:prstGeom>
        </p:spPr>
        <p:txBody>
          <a:bodyPr lIns="0" tIns="0" rIns="0" bIns="0" rtlCol="0" anchor="t">
            <a:spAutoFit/>
          </a:bodyPr>
          <a:lstStyle/>
          <a:p>
            <a:pPr algn="ctr">
              <a:lnSpc>
                <a:spcPts val="4200"/>
              </a:lnSpc>
            </a:pPr>
            <a:r>
              <a:rPr lang="en-US" sz="3000" b="1">
                <a:solidFill>
                  <a:srgbClr val="23403D"/>
                </a:solidFill>
                <a:latin typeface="Chakra Petch Bold"/>
                <a:ea typeface="Chakra Petch Bold"/>
                <a:cs typeface="Chakra Petch Bold"/>
                <a:sym typeface="Chakra Petch Bold"/>
              </a:rPr>
              <a:t>ALIGN</a:t>
            </a:r>
          </a:p>
        </p:txBody>
      </p:sp>
      <p:sp>
        <p:nvSpPr>
          <p:cNvPr id="41" name="TextBox 41">
            <a:extLst>
              <a:ext uri="{FF2B5EF4-FFF2-40B4-BE49-F238E27FC236}">
                <a16:creationId xmlns:a16="http://schemas.microsoft.com/office/drawing/2014/main" id="{B6D6D557-E867-CB90-FD4E-31DDA8E1B73E}"/>
              </a:ext>
            </a:extLst>
          </p:cNvPr>
          <p:cNvSpPr txBox="1"/>
          <p:nvPr/>
        </p:nvSpPr>
        <p:spPr>
          <a:xfrm>
            <a:off x="294128" y="8654634"/>
            <a:ext cx="3386031" cy="412750"/>
          </a:xfrm>
          <a:prstGeom prst="rect">
            <a:avLst/>
          </a:prstGeom>
        </p:spPr>
        <p:txBody>
          <a:bodyPr lIns="0" tIns="0" rIns="0" bIns="0" rtlCol="0" anchor="t">
            <a:spAutoFit/>
          </a:bodyPr>
          <a:lstStyle/>
          <a:p>
            <a:pPr algn="ctr">
              <a:lnSpc>
                <a:spcPts val="3499"/>
              </a:lnSpc>
            </a:pPr>
            <a:r>
              <a:rPr lang="en-US" sz="2499" spc="12">
                <a:solidFill>
                  <a:srgbClr val="23403D"/>
                </a:solidFill>
                <a:latin typeface="TT Norms"/>
                <a:ea typeface="TT Norms"/>
                <a:cs typeface="TT Norms"/>
                <a:sym typeface="TT Norms"/>
              </a:rPr>
              <a:t>September 1st, 2025</a:t>
            </a:r>
          </a:p>
        </p:txBody>
      </p:sp>
      <p:sp>
        <p:nvSpPr>
          <p:cNvPr id="42" name="TextBox 42">
            <a:extLst>
              <a:ext uri="{FF2B5EF4-FFF2-40B4-BE49-F238E27FC236}">
                <a16:creationId xmlns:a16="http://schemas.microsoft.com/office/drawing/2014/main" id="{B256F692-9599-9A73-39ED-ECF5B4EBC9B4}"/>
              </a:ext>
            </a:extLst>
          </p:cNvPr>
          <p:cNvSpPr txBox="1"/>
          <p:nvPr/>
        </p:nvSpPr>
        <p:spPr>
          <a:xfrm>
            <a:off x="4869964" y="7207450"/>
            <a:ext cx="3386031" cy="514350"/>
          </a:xfrm>
          <a:prstGeom prst="rect">
            <a:avLst/>
          </a:prstGeom>
        </p:spPr>
        <p:txBody>
          <a:bodyPr lIns="0" tIns="0" rIns="0" bIns="0" rtlCol="0" anchor="t">
            <a:spAutoFit/>
          </a:bodyPr>
          <a:lstStyle/>
          <a:p>
            <a:pPr algn="ctr">
              <a:lnSpc>
                <a:spcPts val="4200"/>
              </a:lnSpc>
            </a:pPr>
            <a:r>
              <a:rPr lang="en-US" sz="3000" b="1">
                <a:solidFill>
                  <a:srgbClr val="23403D"/>
                </a:solidFill>
                <a:latin typeface="Chakra Petch Bold"/>
                <a:ea typeface="Chakra Petch Bold"/>
                <a:cs typeface="Chakra Petch Bold"/>
                <a:sym typeface="Chakra Petch Bold"/>
              </a:rPr>
              <a:t>PREPARE</a:t>
            </a:r>
          </a:p>
        </p:txBody>
      </p:sp>
      <p:sp>
        <p:nvSpPr>
          <p:cNvPr id="43" name="TextBox 43">
            <a:extLst>
              <a:ext uri="{FF2B5EF4-FFF2-40B4-BE49-F238E27FC236}">
                <a16:creationId xmlns:a16="http://schemas.microsoft.com/office/drawing/2014/main" id="{83CBA332-C87F-C3BE-9C58-3DB9BC4FF1B4}"/>
              </a:ext>
            </a:extLst>
          </p:cNvPr>
          <p:cNvSpPr txBox="1"/>
          <p:nvPr/>
        </p:nvSpPr>
        <p:spPr>
          <a:xfrm>
            <a:off x="4869964" y="7884036"/>
            <a:ext cx="3386031" cy="412750"/>
          </a:xfrm>
          <a:prstGeom prst="rect">
            <a:avLst/>
          </a:prstGeom>
        </p:spPr>
        <p:txBody>
          <a:bodyPr lIns="0" tIns="0" rIns="0" bIns="0" rtlCol="0" anchor="t">
            <a:spAutoFit/>
          </a:bodyPr>
          <a:lstStyle/>
          <a:p>
            <a:pPr algn="ctr">
              <a:lnSpc>
                <a:spcPts val="3499"/>
              </a:lnSpc>
            </a:pPr>
            <a:r>
              <a:rPr lang="en-US" sz="2499" spc="12">
                <a:solidFill>
                  <a:srgbClr val="23403D"/>
                </a:solidFill>
                <a:latin typeface="TT Norms"/>
                <a:ea typeface="TT Norms"/>
                <a:cs typeface="TT Norms"/>
                <a:sym typeface="TT Norms"/>
              </a:rPr>
              <a:t>September  9th, 2025</a:t>
            </a:r>
          </a:p>
        </p:txBody>
      </p:sp>
      <p:sp>
        <p:nvSpPr>
          <p:cNvPr id="44" name="TextBox 44">
            <a:extLst>
              <a:ext uri="{FF2B5EF4-FFF2-40B4-BE49-F238E27FC236}">
                <a16:creationId xmlns:a16="http://schemas.microsoft.com/office/drawing/2014/main" id="{F19E421E-BBEC-4132-31D1-601BBA4B1CC7}"/>
              </a:ext>
            </a:extLst>
          </p:cNvPr>
          <p:cNvSpPr txBox="1"/>
          <p:nvPr/>
        </p:nvSpPr>
        <p:spPr>
          <a:xfrm>
            <a:off x="9644429" y="6881002"/>
            <a:ext cx="3386031" cy="514350"/>
          </a:xfrm>
          <a:prstGeom prst="rect">
            <a:avLst/>
          </a:prstGeom>
        </p:spPr>
        <p:txBody>
          <a:bodyPr lIns="0" tIns="0" rIns="0" bIns="0" rtlCol="0" anchor="t">
            <a:spAutoFit/>
          </a:bodyPr>
          <a:lstStyle/>
          <a:p>
            <a:pPr algn="ctr">
              <a:lnSpc>
                <a:spcPts val="4200"/>
              </a:lnSpc>
            </a:pPr>
            <a:r>
              <a:rPr lang="en-US" sz="3000" b="1">
                <a:solidFill>
                  <a:srgbClr val="23403D"/>
                </a:solidFill>
                <a:latin typeface="Chakra Petch Bold"/>
                <a:ea typeface="Chakra Petch Bold"/>
                <a:cs typeface="Chakra Petch Bold"/>
                <a:sym typeface="Chakra Petch Bold"/>
              </a:rPr>
              <a:t>SCHEDULE</a:t>
            </a:r>
          </a:p>
        </p:txBody>
      </p:sp>
      <p:sp>
        <p:nvSpPr>
          <p:cNvPr id="45" name="TextBox 45">
            <a:extLst>
              <a:ext uri="{FF2B5EF4-FFF2-40B4-BE49-F238E27FC236}">
                <a16:creationId xmlns:a16="http://schemas.microsoft.com/office/drawing/2014/main" id="{57D4085D-D72C-D69C-6772-77843C19122F}"/>
              </a:ext>
            </a:extLst>
          </p:cNvPr>
          <p:cNvSpPr txBox="1"/>
          <p:nvPr/>
        </p:nvSpPr>
        <p:spPr>
          <a:xfrm>
            <a:off x="9644429" y="7557589"/>
            <a:ext cx="3386031" cy="412750"/>
          </a:xfrm>
          <a:prstGeom prst="rect">
            <a:avLst/>
          </a:prstGeom>
        </p:spPr>
        <p:txBody>
          <a:bodyPr lIns="0" tIns="0" rIns="0" bIns="0" rtlCol="0" anchor="t">
            <a:spAutoFit/>
          </a:bodyPr>
          <a:lstStyle/>
          <a:p>
            <a:pPr algn="ctr">
              <a:lnSpc>
                <a:spcPts val="3499"/>
              </a:lnSpc>
            </a:pPr>
            <a:r>
              <a:rPr lang="en-US" sz="2499" spc="12">
                <a:solidFill>
                  <a:srgbClr val="23403D"/>
                </a:solidFill>
                <a:latin typeface="TT Norms"/>
                <a:ea typeface="TT Norms"/>
                <a:cs typeface="TT Norms"/>
                <a:sym typeface="TT Norms"/>
              </a:rPr>
              <a:t>September 23rd, 2025</a:t>
            </a:r>
          </a:p>
        </p:txBody>
      </p:sp>
      <p:sp>
        <p:nvSpPr>
          <p:cNvPr id="46" name="TextBox 46">
            <a:extLst>
              <a:ext uri="{FF2B5EF4-FFF2-40B4-BE49-F238E27FC236}">
                <a16:creationId xmlns:a16="http://schemas.microsoft.com/office/drawing/2014/main" id="{0CC52EEE-4EF9-7C20-DA31-D85EC7C9A50B}"/>
              </a:ext>
            </a:extLst>
          </p:cNvPr>
          <p:cNvSpPr txBox="1"/>
          <p:nvPr/>
        </p:nvSpPr>
        <p:spPr>
          <a:xfrm>
            <a:off x="14416121" y="7335588"/>
            <a:ext cx="3386031" cy="514350"/>
          </a:xfrm>
          <a:prstGeom prst="rect">
            <a:avLst/>
          </a:prstGeom>
        </p:spPr>
        <p:txBody>
          <a:bodyPr lIns="0" tIns="0" rIns="0" bIns="0" rtlCol="0" anchor="t">
            <a:spAutoFit/>
          </a:bodyPr>
          <a:lstStyle/>
          <a:p>
            <a:pPr algn="ctr">
              <a:lnSpc>
                <a:spcPts val="4200"/>
              </a:lnSpc>
            </a:pPr>
            <a:r>
              <a:rPr lang="en-US" sz="3000" b="1">
                <a:solidFill>
                  <a:srgbClr val="23403D"/>
                </a:solidFill>
                <a:latin typeface="Chakra Petch Bold"/>
                <a:ea typeface="Chakra Petch Bold"/>
                <a:cs typeface="Chakra Petch Bold"/>
                <a:sym typeface="Chakra Petch Bold"/>
              </a:rPr>
              <a:t>DELIVER</a:t>
            </a:r>
          </a:p>
        </p:txBody>
      </p:sp>
      <p:sp>
        <p:nvSpPr>
          <p:cNvPr id="47" name="TextBox 47">
            <a:extLst>
              <a:ext uri="{FF2B5EF4-FFF2-40B4-BE49-F238E27FC236}">
                <a16:creationId xmlns:a16="http://schemas.microsoft.com/office/drawing/2014/main" id="{D8F909BC-5501-4714-C36E-12D0EF5C13E5}"/>
              </a:ext>
            </a:extLst>
          </p:cNvPr>
          <p:cNvSpPr txBox="1"/>
          <p:nvPr/>
        </p:nvSpPr>
        <p:spPr>
          <a:xfrm>
            <a:off x="14416121" y="8012175"/>
            <a:ext cx="3386031" cy="412750"/>
          </a:xfrm>
          <a:prstGeom prst="rect">
            <a:avLst/>
          </a:prstGeom>
        </p:spPr>
        <p:txBody>
          <a:bodyPr lIns="0" tIns="0" rIns="0" bIns="0" rtlCol="0" anchor="t">
            <a:spAutoFit/>
          </a:bodyPr>
          <a:lstStyle/>
          <a:p>
            <a:pPr algn="ctr">
              <a:lnSpc>
                <a:spcPts val="3499"/>
              </a:lnSpc>
            </a:pPr>
            <a:r>
              <a:rPr lang="en-US" sz="2499" spc="12">
                <a:solidFill>
                  <a:srgbClr val="23403D"/>
                </a:solidFill>
                <a:latin typeface="TT Norms"/>
                <a:ea typeface="TT Norms"/>
                <a:cs typeface="TT Norms"/>
                <a:sym typeface="TT Norms"/>
              </a:rPr>
              <a:t>October 1st, 2025</a:t>
            </a:r>
          </a:p>
        </p:txBody>
      </p:sp>
      <p:sp>
        <p:nvSpPr>
          <p:cNvPr id="49" name="Freeform 49">
            <a:extLst>
              <a:ext uri="{FF2B5EF4-FFF2-40B4-BE49-F238E27FC236}">
                <a16:creationId xmlns:a16="http://schemas.microsoft.com/office/drawing/2014/main" id="{3BA21C7B-07AA-0A06-69D7-4F0CCA9AD962}"/>
              </a:ext>
            </a:extLst>
          </p:cNvPr>
          <p:cNvSpPr/>
          <p:nvPr/>
        </p:nvSpPr>
        <p:spPr>
          <a:xfrm>
            <a:off x="5310659" y="10041375"/>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50" name="Freeform 50">
            <a:extLst>
              <a:ext uri="{FF2B5EF4-FFF2-40B4-BE49-F238E27FC236}">
                <a16:creationId xmlns:a16="http://schemas.microsoft.com/office/drawing/2014/main" id="{413340FA-8D0C-CF51-74F1-BEDE925EC2EF}"/>
              </a:ext>
            </a:extLst>
          </p:cNvPr>
          <p:cNvSpPr/>
          <p:nvPr/>
        </p:nvSpPr>
        <p:spPr>
          <a:xfrm rot="2203448">
            <a:off x="6746259" y="10182619"/>
            <a:ext cx="2401361" cy="2458731"/>
          </a:xfrm>
          <a:custGeom>
            <a:avLst/>
            <a:gdLst/>
            <a:ahLst/>
            <a:cxnLst/>
            <a:rect l="l" t="t" r="r" b="b"/>
            <a:pathLst>
              <a:path w="2401361" h="2458731">
                <a:moveTo>
                  <a:pt x="0" y="0"/>
                </a:moveTo>
                <a:lnTo>
                  <a:pt x="2401361" y="0"/>
                </a:lnTo>
                <a:lnTo>
                  <a:pt x="2401361" y="2458731"/>
                </a:lnTo>
                <a:lnTo>
                  <a:pt x="0" y="245873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2" name="TextBox 51">
            <a:extLst>
              <a:ext uri="{FF2B5EF4-FFF2-40B4-BE49-F238E27FC236}">
                <a16:creationId xmlns:a16="http://schemas.microsoft.com/office/drawing/2014/main" id="{76FCB27F-9A47-FECB-FED1-3B70BF243501}"/>
              </a:ext>
            </a:extLst>
          </p:cNvPr>
          <p:cNvSpPr txBox="1"/>
          <p:nvPr/>
        </p:nvSpPr>
        <p:spPr>
          <a:xfrm>
            <a:off x="3680159" y="9528175"/>
            <a:ext cx="7766304" cy="523220"/>
          </a:xfrm>
          <a:prstGeom prst="rect">
            <a:avLst/>
          </a:prstGeom>
          <a:noFill/>
        </p:spPr>
        <p:txBody>
          <a:bodyPr wrap="square" rtlCol="0">
            <a:spAutoFit/>
          </a:bodyPr>
          <a:lstStyle/>
          <a:p>
            <a:r>
              <a:rPr lang="en-US" sz="2800" dirty="0"/>
              <a:t>Reference: </a:t>
            </a:r>
            <a:r>
              <a:rPr lang="en-US" sz="2800" dirty="0">
                <a:hlinkClick r:id="rId16"/>
              </a:rPr>
              <a:t>Substance Abuse Position Analysis</a:t>
            </a:r>
            <a:endParaRPr lang="en-US" sz="2800" dirty="0"/>
          </a:p>
        </p:txBody>
      </p:sp>
      <p:pic>
        <p:nvPicPr>
          <p:cNvPr id="53" name="JT-6 (4)">
            <a:hlinkClick r:id="" action="ppaction://media"/>
            <a:extLst>
              <a:ext uri="{FF2B5EF4-FFF2-40B4-BE49-F238E27FC236}">
                <a16:creationId xmlns:a16="http://schemas.microsoft.com/office/drawing/2014/main" id="{AC53A86C-35E7-6B89-DF50-F5BFD46DAA2C}"/>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6046393" y="10304480"/>
            <a:ext cx="487363" cy="487363"/>
          </a:xfrm>
          <a:prstGeom prst="rect">
            <a:avLst/>
          </a:prstGeom>
        </p:spPr>
      </p:pic>
      <p:pic>
        <p:nvPicPr>
          <p:cNvPr id="1026" name="Picture 2">
            <a:extLst>
              <a:ext uri="{FF2B5EF4-FFF2-40B4-BE49-F238E27FC236}">
                <a16:creationId xmlns:a16="http://schemas.microsoft.com/office/drawing/2014/main" id="{CC308551-7661-D89F-18C0-582E2354211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519707"/>
            <a:ext cx="18980679" cy="9662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1770858"/>
      </p:ext>
    </p:extLst>
  </p:cSld>
  <p:clrMapOvr>
    <a:masterClrMapping/>
  </p:clrMapOvr>
  <mc:AlternateContent xmlns:mc="http://schemas.openxmlformats.org/markup-compatibility/2006" xmlns:p14="http://schemas.microsoft.com/office/powerpoint/2010/main">
    <mc:Choice Requires="p14">
      <p:transition spd="slow" p14:dur="2000" advClick="0" advTm="32000"/>
    </mc:Choice>
    <mc:Fallback xmlns="">
      <p:transition spd="slow" advClick="0" advTm="3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84"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3"/>
                </p:tgtEl>
              </p:cMediaNode>
            </p:audio>
          </p:childTnLst>
        </p:cTn>
      </p:par>
    </p:tnLst>
  </p:timing>
  <p:extLst>
    <p:ext uri="{6950BFC3-D8DA-4A85-94F7-54DA5524770B}">
      <p188:commentRel xmlns:p188="http://schemas.microsoft.com/office/powerpoint/2018/8/main" r:id="rId5"/>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9d287edc-da98-4c5a-8a5a-378e5831d05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D9C51B2583EE641BB87075FD17CDA09" ma:contentTypeVersion="13" ma:contentTypeDescription="Create a new document." ma:contentTypeScope="" ma:versionID="2b77dbd70978a51c22080716c9705e54">
  <xsd:schema xmlns:xsd="http://www.w3.org/2001/XMLSchema" xmlns:xs="http://www.w3.org/2001/XMLSchema" xmlns:p="http://schemas.microsoft.com/office/2006/metadata/properties" xmlns:ns3="9d287edc-da98-4c5a-8a5a-378e5831d058" xmlns:ns4="a511548c-ce3a-4aae-86ba-bb0fe0b65d6e" targetNamespace="http://schemas.microsoft.com/office/2006/metadata/properties" ma:root="true" ma:fieldsID="016f5c00f8ce4f9510e54f7811fb0ebd" ns3:_="" ns4:_="">
    <xsd:import namespace="9d287edc-da98-4c5a-8a5a-378e5831d058"/>
    <xsd:import namespace="a511548c-ce3a-4aae-86ba-bb0fe0b65d6e"/>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ObjectDetectorVersions" minOccurs="0"/>
                <xsd:element ref="ns3:_activity" minOccurs="0"/>
                <xsd:element ref="ns4:SharedWithUsers" minOccurs="0"/>
                <xsd:element ref="ns4:SharedWithDetails" minOccurs="0"/>
                <xsd:element ref="ns4:SharingHintHash" minOccurs="0"/>
                <xsd:element ref="ns3:MediaServiceDateTaken" minOccurs="0"/>
                <xsd:element ref="ns3:MediaServiceSystemTags"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287edc-da98-4c5a-8a5a-378e5831d0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_activity" ma:index="12" nillable="true" ma:displayName="_activity" ma:hidden="true" ma:internalName="_activity">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511548c-ce3a-4aae-86ba-bb0fe0b65d6e"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C4FE3B9-3045-4CCD-B0C5-F6C0C4729C41}">
  <ds:schemaRefs>
    <ds:schemaRef ds:uri="http://schemas.microsoft.com/office/2006/documentManagement/types"/>
    <ds:schemaRef ds:uri="http://purl.org/dc/terms/"/>
    <ds:schemaRef ds:uri="http://purl.org/dc/elements/1.1/"/>
    <ds:schemaRef ds:uri="a511548c-ce3a-4aae-86ba-bb0fe0b65d6e"/>
    <ds:schemaRef ds:uri="http://purl.org/dc/dcmitype/"/>
    <ds:schemaRef ds:uri="http://schemas.microsoft.com/office/infopath/2007/PartnerControls"/>
    <ds:schemaRef ds:uri="9d287edc-da98-4c5a-8a5a-378e5831d058"/>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74355598-0AF7-44CF-9A61-6F4B93A6D8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287edc-da98-4c5a-8a5a-378e5831d058"/>
    <ds:schemaRef ds:uri="a511548c-ce3a-4aae-86ba-bb0fe0b65d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D68D01A-9161-4295-985D-3E004FE072D2}">
  <ds:schemaRefs>
    <ds:schemaRef ds:uri="http://schemas.microsoft.com/sharepoint/v3/contenttype/forms"/>
  </ds:schemaRefs>
</ds:datastoreItem>
</file>

<file path=docMetadata/LabelInfo.xml><?xml version="1.0" encoding="utf-8"?>
<clbl:labelList xmlns:clbl="http://schemas.microsoft.com/office/2020/mipLabelMetadata">
  <clbl:label id="{512da10d-071b-4b94-8abc-9ec4044d1516}" enabled="0" method="" siteId="{512da10d-071b-4b94-8abc-9ec4044d1516}" removed="1"/>
</clbl:labelList>
</file>

<file path=docProps/app.xml><?xml version="1.0" encoding="utf-8"?>
<Properties xmlns="http://schemas.openxmlformats.org/officeDocument/2006/extended-properties" xmlns:vt="http://schemas.openxmlformats.org/officeDocument/2006/docPropsVTypes">
  <TotalTime>3120</TotalTime>
  <Words>3065</Words>
  <Application>Microsoft Office PowerPoint</Application>
  <PresentationFormat>Custom</PresentationFormat>
  <Paragraphs>242</Paragraphs>
  <Slides>32</Slides>
  <Notes>32</Notes>
  <HiddenSlides>0</HiddenSlides>
  <MMClips>32</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32</vt:i4>
      </vt:variant>
    </vt:vector>
  </HeadingPairs>
  <TitlesOfParts>
    <vt:vector size="47" baseType="lpstr">
      <vt:lpstr>Segoe UI</vt:lpstr>
      <vt:lpstr>Cavolini</vt:lpstr>
      <vt:lpstr>Chakra Petch Bold</vt:lpstr>
      <vt:lpstr>Canva Sans</vt:lpstr>
      <vt:lpstr>TT Norms</vt:lpstr>
      <vt:lpstr>Times New Roman</vt:lpstr>
      <vt:lpstr>TT Norms Bold</vt:lpstr>
      <vt:lpstr>Arial</vt:lpstr>
      <vt:lpstr>Wingdings</vt:lpstr>
      <vt:lpstr>Lucida Sans</vt:lpstr>
      <vt:lpstr>Calisto MT</vt:lpstr>
      <vt:lpstr>Calibri</vt:lpstr>
      <vt:lpstr>Courier New</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Focus Group Workshop Sessions FINAL_UPDATED_8292025</dc:title>
  <dc:creator>Allen, Martha</dc:creator>
  <cp:lastModifiedBy>Segura, Jacob</cp:lastModifiedBy>
  <cp:revision>18</cp:revision>
  <dcterms:created xsi:type="dcterms:W3CDTF">2006-08-16T00:00:00Z</dcterms:created>
  <dcterms:modified xsi:type="dcterms:W3CDTF">2026-05-11T16:15:10Z</dcterms:modified>
  <dc:identifier>DAGxfJVknAA</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0x0101004D9C51B2583EE641BB87075FD17CDA09</vt:lpwstr>
  </property>
</Properties>
</file>